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41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74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8AD00-09C3-4725-AD6D-4D655B3573B4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40D0C-1AD4-4C1E-A90D-3FFD200A26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8958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8AD00-09C3-4725-AD6D-4D655B3573B4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40D0C-1AD4-4C1E-A90D-3FFD200A26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1539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8AD00-09C3-4725-AD6D-4D655B3573B4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40D0C-1AD4-4C1E-A90D-3FFD200A26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227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8AD00-09C3-4725-AD6D-4D655B3573B4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40D0C-1AD4-4C1E-A90D-3FFD200A26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0806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8AD00-09C3-4725-AD6D-4D655B3573B4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40D0C-1AD4-4C1E-A90D-3FFD200A26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3696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8AD00-09C3-4725-AD6D-4D655B3573B4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40D0C-1AD4-4C1E-A90D-3FFD200A26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0171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8AD00-09C3-4725-AD6D-4D655B3573B4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40D0C-1AD4-4C1E-A90D-3FFD200A26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1667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8AD00-09C3-4725-AD6D-4D655B3573B4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40D0C-1AD4-4C1E-A90D-3FFD200A26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8031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8AD00-09C3-4725-AD6D-4D655B3573B4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40D0C-1AD4-4C1E-A90D-3FFD200A26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34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8AD00-09C3-4725-AD6D-4D655B3573B4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40D0C-1AD4-4C1E-A90D-3FFD200A26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8417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8AD00-09C3-4725-AD6D-4D655B3573B4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40D0C-1AD4-4C1E-A90D-3FFD200A26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3632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8AD00-09C3-4725-AD6D-4D655B3573B4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40D0C-1AD4-4C1E-A90D-3FFD200A26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1243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95536" y="332656"/>
            <a:ext cx="8064896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/>
              <a:t>Our topic this term is TOYS</a:t>
            </a:r>
            <a:endParaRPr lang="en-GB" sz="4000" dirty="0"/>
          </a:p>
        </p:txBody>
      </p:sp>
      <p:sp>
        <p:nvSpPr>
          <p:cNvPr id="4" name="Oval 3"/>
          <p:cNvSpPr/>
          <p:nvPr/>
        </p:nvSpPr>
        <p:spPr>
          <a:xfrm>
            <a:off x="1007604" y="1916832"/>
            <a:ext cx="7524836" cy="46085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Linked to literacy:</a:t>
            </a:r>
          </a:p>
          <a:p>
            <a:pPr algn="ctr"/>
            <a:r>
              <a:rPr lang="en-GB" sz="2800" dirty="0" smtClean="0"/>
              <a:t>Talk about your child’s favourite toy.</a:t>
            </a:r>
          </a:p>
          <a:p>
            <a:pPr algn="ctr"/>
            <a:r>
              <a:rPr lang="en-GB" sz="2800" dirty="0" smtClean="0"/>
              <a:t>What does it feel like?</a:t>
            </a:r>
          </a:p>
          <a:p>
            <a:pPr algn="ctr"/>
            <a:r>
              <a:rPr lang="en-GB" sz="2800" dirty="0" smtClean="0"/>
              <a:t>What does it look like?</a:t>
            </a:r>
          </a:p>
          <a:p>
            <a:pPr algn="ctr"/>
            <a:endParaRPr lang="en-GB" sz="2800" dirty="0"/>
          </a:p>
          <a:p>
            <a:pPr algn="ctr"/>
            <a:r>
              <a:rPr lang="en-GB" sz="2800" dirty="0" smtClean="0"/>
              <a:t>Tell your child what your favourite toys was as a child.</a:t>
            </a:r>
          </a:p>
          <a:p>
            <a:pPr algn="ctr"/>
            <a:r>
              <a:rPr lang="en-GB" sz="2800" dirty="0" smtClean="0"/>
              <a:t>Do you still have it if so compare them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61981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</TotalTime>
  <Words>51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Tuesday Creative</dc:title>
  <dc:creator>Gillian Endeacott</dc:creator>
  <cp:lastModifiedBy>Jacqueline Sanders</cp:lastModifiedBy>
  <cp:revision>13</cp:revision>
  <dcterms:created xsi:type="dcterms:W3CDTF">2020-05-13T10:42:51Z</dcterms:created>
  <dcterms:modified xsi:type="dcterms:W3CDTF">2021-01-04T15:18:24Z</dcterms:modified>
</cp:coreProperties>
</file>