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892" autoAdjust="0"/>
  </p:normalViewPr>
  <p:slideViewPr>
    <p:cSldViewPr snapToGrid="0">
      <p:cViewPr varScale="1">
        <p:scale>
          <a:sx n="70" d="100"/>
          <a:sy n="70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38FDCC-EDD6-49CF-AA93-4A7FF4964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D574AA6-1F26-4254-8A75-7FC5182D7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D920DF-8EBB-47CA-B50A-034F3CEE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39B115-BB17-43D5-8071-CD37D52A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10B51A-EA1F-4B87-A1D2-225D712C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7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46927B-B9F6-42EC-A58D-547DD818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AD39224-CE69-418A-B9E9-3A2460873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5D5A407-0AB9-4EBC-A892-74AD1EC1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BFBAB-753C-4DA1-A9CF-C32F2B8B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371DAD-17FB-4F84-BB55-E1B23717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46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8607EE4-2DE9-45DE-89D1-F7B4F074F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3835C4-0C1C-4D96-82DC-838BBB5E4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9489B6-ABC2-4308-8524-B2EA8945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72E0DD-89BE-4B6F-A504-815693F6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93CE22-1B6D-497C-8588-5698976D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0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98755-3FBD-4375-AA48-8E27FEA1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A6301D-968F-40BA-9AB0-43FFC9E10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91C624-8AE9-4188-A595-F598E7AB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D8AC1C-EFFD-41F8-A5C0-20D4E8D3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1CC076-9A68-4AE1-903D-B79F1A36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7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AE92AD-04CB-4E3B-9B75-B28473902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B22A4CC-F96A-434A-B398-F49EC96B2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BC6BD9-18C7-44A0-8AC2-28824B34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0B9BAE-F848-4CBA-BD03-86EA31DF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CC5377-2691-49A9-A119-C6447BF5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70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98705-9A59-4EAF-AFA3-89DC1125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40892E-AA97-4B23-B890-ED3085CD6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3EE8955-0228-4B67-8970-36BF8A34C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6752514-0497-44FB-A803-66C68538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34866CF-FC5A-4025-924C-A484A742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3BA70F-8B32-452E-B73F-5737FEA0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6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93520C-8021-4CDE-B96A-FE2B109F2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8A77F36-5B32-4EE1-906B-774E5FE4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BA9ECF6-F4FA-49AE-A3B3-14213BBF0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EC60BC2-F991-44A5-BB68-453432E25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1776F7F-F104-4364-B6C0-23542D611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65571E3-F663-4761-A3F7-837BD889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A4F5566-D476-4CCE-94AE-F8F74D719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B9B2EEB-10A4-4564-8BB3-8786CA22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8AFC29-ABFB-4E16-BBB6-5757E397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A30FF02-793B-4F83-8F2E-A76218F3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3B1A5FA-1331-4E2F-90FD-7AD7D935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91CF047-F5A8-4E51-8AE7-A59AEFD87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6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0C8AA5E-759D-4ECE-B9C7-0E405CFF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BA1C810-F649-4240-8E77-FD2FFBCE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5D16175-5AC6-4B31-9F5D-042FD2CC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35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A5BD97-8258-4717-ABCD-FF6EBC72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2C207D-5AFA-43AE-B132-9330E095E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1C9483F-AA75-44F5-BE39-5B7FF3054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04A53E5-E648-4E7E-B79A-AF66ED57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84D4DB-A0A1-4379-A173-FF044A1B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5143EB-C9EF-47B6-8CFD-B79B19BB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27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575A73-74A2-4968-8452-2EBB8E302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E58C9A6-66B7-4274-8733-303CAE2B7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8C04AA-1C17-474C-9844-C53BD451F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F8ED7A0-76A7-4FBA-A29F-8BCC0630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9C6853-1C5B-41D7-9D48-68261336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5DF27F2-99FA-405B-828F-CFC43527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6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3ABB27C-121A-48F7-A360-715A7286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AA91A98-F601-40FB-A217-0A20EF1CC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CC264B-B8D0-4584-B0F7-C5DC7BBF7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BDFD8-0962-4801-88E6-0DED3D4B772D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F90259-5EBE-4628-95E3-7BFF3E8B8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3C0CB1-040D-484E-845B-4ACE8BFCD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A5703-B749-4CEB-A3C0-55A83AA7F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9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ingeggs.co.uk/" TargetMode="External"/><Relationship Id="rId2" Type="http://schemas.openxmlformats.org/officeDocument/2006/relationships/hyperlink" Target="https://www.teachyourmonstertoread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3810" y="2968050"/>
            <a:ext cx="8754256" cy="19787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Our focus today is handwriting.</a:t>
            </a:r>
            <a:endParaRPr lang="en-GB" sz="5400" dirty="0">
              <a:solidFill>
                <a:schemeClr val="tx1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851338" y="705809"/>
            <a:ext cx="10515600" cy="13255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dirty="0" smtClean="0">
                <a:solidFill>
                  <a:schemeClr val="tx1"/>
                </a:solidFill>
              </a:rPr>
              <a:t>Friday </a:t>
            </a:r>
            <a:r>
              <a:rPr lang="en-GB" sz="4800" dirty="0" smtClean="0">
                <a:solidFill>
                  <a:schemeClr val="tx1"/>
                </a:solidFill>
              </a:rPr>
              <a:t>9th January 2021</a:t>
            </a:r>
            <a:endParaRPr lang="en-GB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9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185" y="545124"/>
            <a:ext cx="4343400" cy="4631084"/>
          </a:xfrm>
        </p:spPr>
        <p:txBody>
          <a:bodyPr>
            <a:normAutofit fontScale="92500"/>
          </a:bodyPr>
          <a:lstStyle/>
          <a:p>
            <a:r>
              <a:rPr lang="en-GB" sz="3600" dirty="0"/>
              <a:t>Handwriting practice – single letters that your child has difficultly forming. </a:t>
            </a:r>
          </a:p>
          <a:p>
            <a:r>
              <a:rPr lang="en-GB" sz="3600" dirty="0"/>
              <a:t>Use paper, pens, chalk, sand, salt, flour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Parents please check letter formation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In resource file</a:t>
            </a:r>
            <a:r>
              <a:rPr lang="en-GB" sz="3600" dirty="0"/>
              <a:t> </a:t>
            </a:r>
            <a:r>
              <a:rPr lang="en-GB" sz="3600" dirty="0">
                <a:solidFill>
                  <a:srgbClr val="FF0000"/>
                </a:solidFill>
              </a:rPr>
              <a:t>literacy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2DD750E-FB5B-40A8-A2BD-07BFAF45C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637" y="238630"/>
            <a:ext cx="5235348" cy="29391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19248" y="3499338"/>
            <a:ext cx="7373814" cy="26334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 could encourage them to focus on the letters.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o</a:t>
            </a:r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r  u w</a:t>
            </a:r>
            <a:r>
              <a:rPr lang="en-GB" sz="6000" dirty="0" smtClean="0">
                <a:solidFill>
                  <a:schemeClr val="tx1"/>
                </a:solidFill>
                <a:latin typeface="Brush Script MT" panose="03060802040406070304" pitchFamily="66" charset="0"/>
              </a:rPr>
              <a:t> </a:t>
            </a:r>
            <a:r>
              <a:rPr lang="en-GB" sz="6000" dirty="0" err="1" smtClean="0">
                <a:solidFill>
                  <a:schemeClr val="tx1"/>
                </a:solidFill>
                <a:latin typeface="Brush Script MT" panose="03060802040406070304" pitchFamily="66" charset="0"/>
              </a:rPr>
              <a:t>i</a:t>
            </a:r>
            <a:r>
              <a:rPr lang="en-GB" sz="6000" dirty="0" smtClean="0">
                <a:solidFill>
                  <a:schemeClr val="tx1"/>
                </a:solidFill>
                <a:latin typeface="Brush Script MT" panose="03060802040406070304" pitchFamily="66" charset="0"/>
              </a:rPr>
              <a:t> </a:t>
            </a:r>
          </a:p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Practice tricky words </a:t>
            </a:r>
            <a:r>
              <a:rPr lang="en-GB" sz="4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her,all</a:t>
            </a:r>
            <a:endParaRPr lang="en-GB" sz="4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92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>
            <a:off x="5701860" y="2743200"/>
            <a:ext cx="6342995" cy="3988676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08660" y="566693"/>
            <a:ext cx="8225284" cy="24281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Please remember to read daily.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ONLINE SUPPORT -Phonic/ Reading apps available - 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FREE APP -</a:t>
            </a:r>
            <a:r>
              <a:rPr lang="en-GB" sz="28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GB" sz="2800" dirty="0" smtClean="0">
                <a:solidFill>
                  <a:schemeClr val="tx1"/>
                </a:solidFill>
                <a:hlinkClick r:id="rId2"/>
              </a:rPr>
              <a:t>www.teachyourmonstertoread.com</a:t>
            </a:r>
            <a:endParaRPr lang="en-GB" sz="2800" dirty="0">
              <a:solidFill>
                <a:schemeClr val="tx1"/>
              </a:solidFill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FREE for a month -</a:t>
            </a:r>
            <a:r>
              <a:rPr lang="en-GB" sz="2800" dirty="0">
                <a:solidFill>
                  <a:schemeClr val="tx1"/>
                </a:solidFill>
                <a:hlinkClick r:id="rId3"/>
              </a:rPr>
              <a:t>https://readingeggs.co.uk/</a:t>
            </a:r>
            <a:endParaRPr lang="en-GB" sz="2800" dirty="0">
              <a:solidFill>
                <a:schemeClr val="tx1"/>
              </a:solidFill>
            </a:endParaRPr>
          </a:p>
          <a:p>
            <a:pPr algn="ctr"/>
            <a:endParaRPr lang="en-GB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 rot="20738302">
            <a:off x="7076088" y="4276397"/>
            <a:ext cx="3515711" cy="13006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Remember to hold your pencil in the </a:t>
            </a:r>
            <a:r>
              <a:rPr lang="en-GB" smtClean="0"/>
              <a:t>pincer grip 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8692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102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Peluso</dc:creator>
  <cp:lastModifiedBy>Tina Peluso</cp:lastModifiedBy>
  <cp:revision>12</cp:revision>
  <dcterms:created xsi:type="dcterms:W3CDTF">2020-04-22T16:03:55Z</dcterms:created>
  <dcterms:modified xsi:type="dcterms:W3CDTF">2021-01-04T13:46:29Z</dcterms:modified>
</cp:coreProperties>
</file>