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892" autoAdjust="0"/>
  </p:normalViewPr>
  <p:slideViewPr>
    <p:cSldViewPr snapToGrid="0">
      <p:cViewPr>
        <p:scale>
          <a:sx n="50" d="100"/>
          <a:sy n="50" d="100"/>
        </p:scale>
        <p:origin x="-1500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6045E-DDDA-4B84-83AA-DE060FD696F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1FD09-2674-462D-8B3C-A59BCE891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19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38FDCC-EDD6-49CF-AA93-4A7FF4964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574AA6-1F26-4254-8A75-7FC5182D7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D920DF-8EBB-47CA-B50A-034F3CEE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39B115-BB17-43D5-8071-CD37D52A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10B51A-EA1F-4B87-A1D2-225D712C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7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46927B-B9F6-42EC-A58D-547DD818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D39224-CE69-418A-B9E9-3A2460873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D5A407-0AB9-4EBC-A892-74AD1EC1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BFBAB-753C-4DA1-A9CF-C32F2B8B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371DAD-17FB-4F84-BB55-E1B23717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6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607EE4-2DE9-45DE-89D1-F7B4F074F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3835C4-0C1C-4D96-82DC-838BBB5E4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9489B6-ABC2-4308-8524-B2EA8945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72E0DD-89BE-4B6F-A504-815693F6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93CE22-1B6D-497C-8588-5698976D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0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E98755-3FBD-4375-AA48-8E27FEA1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A6301D-968F-40BA-9AB0-43FFC9E10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91C624-8AE9-4188-A595-F598E7AB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D8AC1C-EFFD-41F8-A5C0-20D4E8D3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CC076-9A68-4AE1-903D-B79F1A36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7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AE92AD-04CB-4E3B-9B75-B2847390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22A4CC-F96A-434A-B398-F49EC96B2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C6BD9-18C7-44A0-8AC2-28824B34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0B9BAE-F848-4CBA-BD03-86EA31DF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CC5377-2691-49A9-A119-C6447BF5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0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498705-9A59-4EAF-AFA3-89DC1125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40892E-AA97-4B23-B890-ED3085CD6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E8955-0228-4B67-8970-36BF8A34C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752514-0497-44FB-A803-66C68538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4866CF-FC5A-4025-924C-A484A742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3BA70F-8B32-452E-B73F-5737FEA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3520C-8021-4CDE-B96A-FE2B109F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A77F36-5B32-4EE1-906B-774E5FE4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A9ECF6-F4FA-49AE-A3B3-14213BBF0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EC60BC2-F991-44A5-BB68-453432E25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776F7F-F104-4364-B6C0-23542D611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65571E3-F663-4761-A3F7-837BD889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A4F5566-D476-4CCE-94AE-F8F74D71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9B2EEB-10A4-4564-8BB3-8786CA22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8AFC29-ABFB-4E16-BBB6-5757E397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30FF02-793B-4F83-8F2E-A76218F3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B1A5FA-1331-4E2F-90FD-7AD7D935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1CF047-F5A8-4E51-8AE7-A59AEFD8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6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C8AA5E-759D-4ECE-B9C7-0E405CFF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BA1C810-F649-4240-8E77-FD2FFBCE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5D16175-5AC6-4B31-9F5D-042FD2CC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A5BD97-8258-4717-ABCD-FF6EBC72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2C207D-5AFA-43AE-B132-9330E095E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C9483F-AA75-44F5-BE39-5B7FF305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4A53E5-E648-4E7E-B79A-AF66ED57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84D4DB-A0A1-4379-A173-FF044A1B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5143EB-C9EF-47B6-8CFD-B79B19BB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7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75A73-74A2-4968-8452-2EBB8E302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E58C9A6-66B7-4274-8733-303CAE2B7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8C04AA-1C17-474C-9844-C53BD451F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8ED7A0-76A7-4FBA-A29F-8BCC0630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9C6853-1C5B-41D7-9D48-6826133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DF27F2-99FA-405B-828F-CFC43527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6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ABB27C-121A-48F7-A360-715A7286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A91A98-F601-40FB-A217-0A20EF1C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CC264B-B8D0-4584-B0F7-C5DC7BBF7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F90259-5EBE-4628-95E3-7BFF3E8B8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3C0CB1-040D-484E-845B-4ACE8BFCD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ingeggs.co.uk/" TargetMode="External"/><Relationship Id="rId2" Type="http://schemas.openxmlformats.org/officeDocument/2006/relationships/hyperlink" Target="https://www.teachyourmonstertoread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GB" sz="4800" b="1" dirty="0" smtClean="0"/>
              <a:t>Thursday 7th</a:t>
            </a:r>
            <a:r>
              <a:rPr lang="en-GB" sz="4800" b="1" dirty="0" smtClean="0"/>
              <a:t> January</a:t>
            </a:r>
            <a:r>
              <a:rPr lang="en-GB" sz="4800" b="1" dirty="0" smtClean="0"/>
              <a:t> 2021</a:t>
            </a:r>
            <a:endParaRPr lang="en-GB" sz="4800" b="1" dirty="0"/>
          </a:p>
        </p:txBody>
      </p:sp>
      <p:sp>
        <p:nvSpPr>
          <p:cNvPr id="8" name="Rectangle 7"/>
          <p:cNvSpPr/>
          <p:nvPr/>
        </p:nvSpPr>
        <p:spPr>
          <a:xfrm>
            <a:off x="819807" y="4713890"/>
            <a:ext cx="10547131" cy="17972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Today we </a:t>
            </a:r>
            <a:r>
              <a:rPr lang="en-GB" sz="5400" dirty="0" smtClean="0">
                <a:solidFill>
                  <a:schemeClr val="tx1"/>
                </a:solidFill>
              </a:rPr>
              <a:t>want you to think about your favourite toy again.</a:t>
            </a:r>
            <a:endParaRPr lang="en-GB" sz="5400" dirty="0">
              <a:solidFill>
                <a:schemeClr val="tx1"/>
              </a:solidFill>
            </a:endParaRPr>
          </a:p>
        </p:txBody>
      </p:sp>
      <p:pic>
        <p:nvPicPr>
          <p:cNvPr id="9" name="Picture 4" descr="Here are 30 years of the bestselling toys at Christmas - can you spot your  favourite? - World News - Mirror Onl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39" y="1649322"/>
            <a:ext cx="4002061" cy="266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8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72209" y="417443"/>
            <a:ext cx="9978887" cy="439309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Today you are going to write about your favourite toy. Before you start to write -think about when you got it?, who gave it to you?, where it came from?, what it looks like ?, how it feels?, if it smells?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470" y="4979503"/>
            <a:ext cx="10933043" cy="14511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Encourage </a:t>
            </a:r>
            <a:r>
              <a:rPr lang="en-GB" sz="3600" dirty="0" smtClean="0">
                <a:solidFill>
                  <a:schemeClr val="tx1"/>
                </a:solidFill>
              </a:rPr>
              <a:t>your child to use descriptive language such as – smooth, soft, hard, turns, rolls, moves backwards/ forwards …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660" y="566693"/>
            <a:ext cx="8225284" cy="24281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Please remember to read daily.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ONLINE SUPPORT -Phonic/ Reading apps available -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FREE APP -</a:t>
            </a:r>
            <a:r>
              <a:rPr lang="en-GB" sz="28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GB" sz="2800" dirty="0" smtClean="0">
                <a:solidFill>
                  <a:schemeClr val="tx1"/>
                </a:solidFill>
                <a:hlinkClick r:id="rId2"/>
              </a:rPr>
              <a:t>www.teachyourmonstertoread.com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FREE for a month -</a:t>
            </a:r>
            <a:r>
              <a:rPr lang="en-GB" sz="2800" dirty="0">
                <a:solidFill>
                  <a:schemeClr val="tx1"/>
                </a:solidFill>
                <a:hlinkClick r:id="rId3"/>
              </a:rPr>
              <a:t>https://readingeggs.co.uk/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endParaRPr lang="en-GB" sz="2800" dirty="0"/>
          </a:p>
        </p:txBody>
      </p:sp>
      <p:sp>
        <p:nvSpPr>
          <p:cNvPr id="4" name="Explosion 2 3"/>
          <p:cNvSpPr/>
          <p:nvPr/>
        </p:nvSpPr>
        <p:spPr>
          <a:xfrm>
            <a:off x="5701860" y="2743200"/>
            <a:ext cx="6342995" cy="3988676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rot="20738302">
            <a:off x="7076088" y="4276397"/>
            <a:ext cx="3515711" cy="13006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Don’t forget to </a:t>
            </a:r>
            <a:r>
              <a:rPr lang="en-GB" dirty="0" smtClean="0"/>
              <a:t>use capital letters, finger spaces and full stops!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971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132</Words>
  <Application>Microsoft Office PowerPoint</Application>
  <PresentationFormat>Custom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Thursday 7th January 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Peluso</dc:creator>
  <cp:lastModifiedBy>Tina Peluso</cp:lastModifiedBy>
  <cp:revision>32</cp:revision>
  <dcterms:created xsi:type="dcterms:W3CDTF">2020-04-22T11:58:45Z</dcterms:created>
  <dcterms:modified xsi:type="dcterms:W3CDTF">2021-01-04T13:35:39Z</dcterms:modified>
</cp:coreProperties>
</file>