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7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5C8B-0B1C-4321-BE51-5F1872D44C1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299C-AA23-4558-9365-DE9A69729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361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5C8B-0B1C-4321-BE51-5F1872D44C1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299C-AA23-4558-9365-DE9A69729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8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5C8B-0B1C-4321-BE51-5F1872D44C1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299C-AA23-4558-9365-DE9A69729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59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5C8B-0B1C-4321-BE51-5F1872D44C1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299C-AA23-4558-9365-DE9A69729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47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5C8B-0B1C-4321-BE51-5F1872D44C1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299C-AA23-4558-9365-DE9A69729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94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5C8B-0B1C-4321-BE51-5F1872D44C1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299C-AA23-4558-9365-DE9A69729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72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5C8B-0B1C-4321-BE51-5F1872D44C1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299C-AA23-4558-9365-DE9A69729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53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5C8B-0B1C-4321-BE51-5F1872D44C1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299C-AA23-4558-9365-DE9A69729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03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5C8B-0B1C-4321-BE51-5F1872D44C1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299C-AA23-4558-9365-DE9A69729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11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5C8B-0B1C-4321-BE51-5F1872D44C1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299C-AA23-4558-9365-DE9A69729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4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5C8B-0B1C-4321-BE51-5F1872D44C1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299C-AA23-4558-9365-DE9A69729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06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E5C8B-0B1C-4321-BE51-5F1872D44C1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E299C-AA23-4558-9365-DE9A69729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6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sanders\AppData\Local\Microsoft\Windows\INetCache\IE\ZES6GNBI\crayon_alphabe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564904"/>
            <a:ext cx="3816424" cy="3271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719572" y="404664"/>
            <a:ext cx="7920880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Music- linked to phonics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Listen to and learn the alphabet song.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Ensure children are saying Z and not zee</a:t>
            </a:r>
          </a:p>
        </p:txBody>
      </p:sp>
    </p:spTree>
    <p:extLst>
      <p:ext uri="{BB962C8B-B14F-4D97-AF65-F5344CB8AC3E}">
        <p14:creationId xmlns:p14="http://schemas.microsoft.com/office/powerpoint/2010/main" val="3445286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20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</dc:title>
  <dc:creator>Gillian Endeacott</dc:creator>
  <cp:lastModifiedBy>Jacqueline Sanders</cp:lastModifiedBy>
  <cp:revision>12</cp:revision>
  <dcterms:created xsi:type="dcterms:W3CDTF">2020-05-13T10:33:32Z</dcterms:created>
  <dcterms:modified xsi:type="dcterms:W3CDTF">2021-01-04T15:09:15Z</dcterms:modified>
</cp:coreProperties>
</file>