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2" autoAdjust="0"/>
    <p:restoredTop sz="94892" autoAdjust="0"/>
  </p:normalViewPr>
  <p:slideViewPr>
    <p:cSldViewPr snapToGrid="0">
      <p:cViewPr varScale="1">
        <p:scale>
          <a:sx n="74" d="100"/>
          <a:sy n="74" d="100"/>
        </p:scale>
        <p:origin x="-79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38FDCC-EDD6-49CF-AA93-4A7FF4964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574AA6-1F26-4254-8A75-7FC5182D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D920DF-8EBB-47CA-B50A-034F3CEE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39B115-BB17-43D5-8071-CD37D52A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10B51A-EA1F-4B87-A1D2-225D712C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7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46927B-B9F6-42EC-A58D-547DD818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AD39224-CE69-418A-B9E9-3A2460873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D5A407-0AB9-4EBC-A892-74AD1EC1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BFBAB-753C-4DA1-A9CF-C32F2B8B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371DAD-17FB-4F84-BB55-E1B23717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607EE4-2DE9-45DE-89D1-F7B4F074F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3835C4-0C1C-4D96-82DC-838BBB5E4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9489B6-ABC2-4308-8524-B2EA8945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72E0DD-89BE-4B6F-A504-815693F6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93CE22-1B6D-497C-8588-5698976D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0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98755-3FBD-4375-AA48-8E27FEA1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A6301D-968F-40BA-9AB0-43FFC9E10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91C624-8AE9-4188-A595-F598E7AB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D8AC1C-EFFD-41F8-A5C0-20D4E8D3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1CC076-9A68-4AE1-903D-B79F1A36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AE92AD-04CB-4E3B-9B75-B2847390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22A4CC-F96A-434A-B398-F49EC96B2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BC6BD9-18C7-44A0-8AC2-28824B34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0B9BAE-F848-4CBA-BD03-86EA31DF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CC5377-2691-49A9-A119-C6447BF5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98705-9A59-4EAF-AFA3-89DC1125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40892E-AA97-4B23-B890-ED3085CD6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3EE8955-0228-4B67-8970-36BF8A34C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752514-0497-44FB-A803-66C68538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34866CF-FC5A-4025-924C-A484A742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3BA70F-8B32-452E-B73F-5737FEA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93520C-8021-4CDE-B96A-FE2B109F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8A77F36-5B32-4EE1-906B-774E5FE4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A9ECF6-F4FA-49AE-A3B3-14213BBF0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C60BC2-F991-44A5-BB68-453432E25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1776F7F-F104-4364-B6C0-23542D611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65571E3-F663-4761-A3F7-837BD889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A4F5566-D476-4CCE-94AE-F8F74D71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B9B2EEB-10A4-4564-8BB3-8786CA22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8AFC29-ABFB-4E16-BBB6-5757E397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30FF02-793B-4F83-8F2E-A76218F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B1A5FA-1331-4E2F-90FD-7AD7D935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1CF047-F5A8-4E51-8AE7-A59AEFD8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6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C8AA5E-759D-4ECE-B9C7-0E405CFF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A1C810-F649-4240-8E77-FD2FFBCE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D16175-5AC6-4B31-9F5D-042FD2CC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5BD97-8258-4717-ABCD-FF6EBC72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2C207D-5AFA-43AE-B132-9330E095E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1C9483F-AA75-44F5-BE39-5B7FF305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4A53E5-E648-4E7E-B79A-AF66ED57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84D4DB-A0A1-4379-A173-FF044A1B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5143EB-C9EF-47B6-8CFD-B79B19BB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7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575A73-74A2-4968-8452-2EBB8E30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E58C9A6-66B7-4274-8733-303CAE2B7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8C04AA-1C17-474C-9844-C53BD451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8ED7A0-76A7-4FBA-A29F-8BCC0630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9C6853-1C5B-41D7-9D48-6826133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DF27F2-99FA-405B-828F-CFC43527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6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3ABB27C-121A-48F7-A360-715A7286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A91A98-F601-40FB-A217-0A20EF1C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CC264B-B8D0-4584-B0F7-C5DC7BBF7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F90259-5EBE-4628-95E3-7BFF3E8B8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3C0CB1-040D-484E-845B-4ACE8BFCD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ingeggs.co.uk/" TargetMode="External"/><Relationship Id="rId2" Type="http://schemas.openxmlformats.org/officeDocument/2006/relationships/hyperlink" Target="https://www.teachyourmonstertoread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3810" y="1978700"/>
            <a:ext cx="8754256" cy="19787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Our </a:t>
            </a:r>
            <a:r>
              <a:rPr lang="en-GB" sz="4800" dirty="0" smtClean="0">
                <a:solidFill>
                  <a:schemeClr val="tx1"/>
                </a:solidFill>
              </a:rPr>
              <a:t>Topic Focus</a:t>
            </a:r>
            <a:r>
              <a:rPr lang="en-GB" sz="4800" dirty="0" smtClean="0">
                <a:solidFill>
                  <a:schemeClr val="tx1"/>
                </a:solidFill>
              </a:rPr>
              <a:t> </a:t>
            </a:r>
            <a:r>
              <a:rPr lang="en-GB" sz="4800" dirty="0" smtClean="0">
                <a:solidFill>
                  <a:schemeClr val="tx1"/>
                </a:solidFill>
              </a:rPr>
              <a:t>book this week is 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I Love You, Blue Kangaroo !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93692" y="201610"/>
            <a:ext cx="8394492" cy="16271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Tuesday</a:t>
            </a:r>
            <a:r>
              <a:rPr lang="en-GB" sz="4800" dirty="0" smtClean="0">
                <a:solidFill>
                  <a:schemeClr val="tx1"/>
                </a:solidFill>
              </a:rPr>
              <a:t> </a:t>
            </a:r>
            <a:r>
              <a:rPr lang="en-GB" sz="4800" smtClean="0">
                <a:solidFill>
                  <a:schemeClr val="tx1"/>
                </a:solidFill>
              </a:rPr>
              <a:t>5</a:t>
            </a:r>
            <a:r>
              <a:rPr lang="en-GB" sz="4800" baseline="30000" smtClean="0">
                <a:solidFill>
                  <a:schemeClr val="tx1"/>
                </a:solidFill>
              </a:rPr>
              <a:t>th</a:t>
            </a:r>
            <a:r>
              <a:rPr lang="en-GB" sz="4800" smtClean="0">
                <a:solidFill>
                  <a:schemeClr val="tx1"/>
                </a:solidFill>
              </a:rPr>
              <a:t> January </a:t>
            </a:r>
            <a:r>
              <a:rPr lang="en-GB" sz="4800" dirty="0" smtClean="0">
                <a:solidFill>
                  <a:schemeClr val="tx1"/>
                </a:solidFill>
              </a:rPr>
              <a:t>2021</a:t>
            </a:r>
            <a:endParaRPr lang="en-GB" sz="48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images-na.ssl-images-amazon.com/images/I/61BZzjKocLL._SX405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706" y="3957401"/>
            <a:ext cx="2216463" cy="272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2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5885" y="3111793"/>
            <a:ext cx="11423737" cy="33391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This story is </a:t>
            </a:r>
            <a:r>
              <a:rPr lang="en-GB" sz="3600" dirty="0" smtClean="0">
                <a:solidFill>
                  <a:schemeClr val="tx1"/>
                </a:solidFill>
              </a:rPr>
              <a:t>about a girl and her favourite toy a </a:t>
            </a:r>
            <a:r>
              <a:rPr lang="en-GB" sz="3600" dirty="0">
                <a:solidFill>
                  <a:schemeClr val="tx1"/>
                </a:solidFill>
              </a:rPr>
              <a:t>b</a:t>
            </a:r>
            <a:r>
              <a:rPr lang="en-GB" sz="3600" dirty="0" smtClean="0">
                <a:solidFill>
                  <a:schemeClr val="tx1"/>
                </a:solidFill>
              </a:rPr>
              <a:t>lue kangaroo. This week we want you to think about your favourite toy and why it is special to you.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pic>
        <p:nvPicPr>
          <p:cNvPr id="2" name="Picture 2" descr="https://images-na.ssl-images-amazon.com/images/I/61BZzjKocLL._SX405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305" y="154892"/>
            <a:ext cx="2306067" cy="283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9312" y="314792"/>
            <a:ext cx="10208302" cy="11092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If you don’t have the book to read, click on the link below to </a:t>
            </a:r>
            <a:r>
              <a:rPr lang="en-GB" sz="3200" dirty="0" smtClean="0">
                <a:solidFill>
                  <a:schemeClr val="tx1"/>
                </a:solidFill>
              </a:rPr>
              <a:t>see </a:t>
            </a:r>
            <a:r>
              <a:rPr lang="en-GB" sz="3200" dirty="0" smtClean="0">
                <a:solidFill>
                  <a:schemeClr val="tx1"/>
                </a:solidFill>
              </a:rPr>
              <a:t>the illustrations</a:t>
            </a:r>
            <a:r>
              <a:rPr lang="en-GB" sz="3200" dirty="0" smtClean="0">
                <a:solidFill>
                  <a:schemeClr val="tx1"/>
                </a:solidFill>
              </a:rPr>
              <a:t> and listen to the book being read.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1243" y="3244334"/>
            <a:ext cx="500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https://www.youtube.com/watch?v=0_31C6wMgEI</a:t>
            </a:r>
          </a:p>
        </p:txBody>
      </p:sp>
    </p:spTree>
    <p:extLst>
      <p:ext uri="{BB962C8B-B14F-4D97-AF65-F5344CB8AC3E}">
        <p14:creationId xmlns:p14="http://schemas.microsoft.com/office/powerpoint/2010/main" val="26064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7963" y="150312"/>
            <a:ext cx="9607463" cy="39456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Ask questions about the story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Why do you think Blue Kangaroo could not sleep ?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Why do you think </a:t>
            </a:r>
            <a:r>
              <a:rPr lang="en-GB" sz="2400" dirty="0" smtClean="0">
                <a:solidFill>
                  <a:schemeClr val="tx1"/>
                </a:solidFill>
              </a:rPr>
              <a:t>the Blue Kangaroo fell out of bed?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Can you remember what toys Lily was given ?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Why do you think Blue Kangaroo is Lily’s favourite toy?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… and any other questions to extend their thinking and understanding of the text</a:t>
            </a: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13360" y="5060515"/>
            <a:ext cx="5511451" cy="16179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If you have a copy of the book share it with them.</a:t>
            </a:r>
            <a:r>
              <a:rPr lang="en-GB" dirty="0" smtClean="0"/>
              <a:t>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They can also read it themselves or share with another family member.</a:t>
            </a: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6231696" y="5060515"/>
            <a:ext cx="5642977" cy="16179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Please remember to read daily.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ONLINE SUPPORT -Phonic/ Reading apps available -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FREE APP -</a:t>
            </a:r>
            <a:r>
              <a:rPr lang="en-GB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GB" dirty="0" smtClean="0">
                <a:solidFill>
                  <a:schemeClr val="tx1"/>
                </a:solidFill>
                <a:hlinkClick r:id="rId2"/>
              </a:rPr>
              <a:t>www.teachyourmonstertoread.com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FREE for a month -</a:t>
            </a:r>
            <a:r>
              <a:rPr lang="en-GB" dirty="0">
                <a:solidFill>
                  <a:schemeClr val="tx1"/>
                </a:solidFill>
                <a:hlinkClick r:id="rId3"/>
              </a:rPr>
              <a:t>https://readingeggs.co.uk/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888" y="4254703"/>
            <a:ext cx="10759857" cy="6638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Extension: </a:t>
            </a:r>
            <a:r>
              <a:rPr lang="en-GB" dirty="0" smtClean="0">
                <a:solidFill>
                  <a:schemeClr val="tx1"/>
                </a:solidFill>
              </a:rPr>
              <a:t>Verbally explain what it is about Blue Kangaroo you think Lily likes – encourage descriptive language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216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Peluso</dc:creator>
  <cp:lastModifiedBy>Tina Peluso</cp:lastModifiedBy>
  <cp:revision>26</cp:revision>
  <dcterms:created xsi:type="dcterms:W3CDTF">2020-04-22T11:58:45Z</dcterms:created>
  <dcterms:modified xsi:type="dcterms:W3CDTF">2021-01-04T13:03:49Z</dcterms:modified>
</cp:coreProperties>
</file>