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01" autoAdjust="0"/>
    <p:restoredTop sz="94660"/>
  </p:normalViewPr>
  <p:slideViewPr>
    <p:cSldViewPr snapToGrid="0">
      <p:cViewPr>
        <p:scale>
          <a:sx n="80" d="100"/>
          <a:sy n="80" d="100"/>
        </p:scale>
        <p:origin x="-778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A59CB-8502-4469-9073-CDBBE93D6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FB22FA-BF56-4B22-9414-126A2C9C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721855-0B09-4CE4-A3FF-6887487F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77E3D-F08F-40AD-990A-7FB4BF48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2A11D-23B6-4626-A6BC-7934DDA9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1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B8071-9917-4665-962F-D85E7ACC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A17D09-8364-4210-A2D1-7C1E4406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FF0730-D9AE-4C57-AFA1-DE3B8F76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2AB0A5-4403-4084-BD9C-C83AA2B5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287615-B236-4C8B-A8D8-D0FF6EB9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31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EE9FD2-C2E9-4983-A3C2-A1A2DEB39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79903-BE4B-4CA1-A866-C897893BC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88063D-736A-4BE7-BF39-902BD117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8342F-1FCB-4EAE-845D-9C11B89C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007FA5-EA53-4E52-A123-0636C9CA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9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AF1F7-8230-41D7-AA06-7DE2B7A9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C680C8-1FBA-4AA0-89B2-87C305A0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C68DAA-1017-4755-A8A8-8B5B1B29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53B4E-A75A-4B4A-8F09-E8FFD371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3D048C-F11A-4578-AC6A-9DFD087C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77762-E489-4A7B-9BBB-F24FA7EC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3C6EA1-F361-4D43-BB28-92E5E1AB2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867646-64CC-4484-9829-508CB1BA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755E6-AFD4-4626-AA43-79FC1CB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3E889A-5DE9-4392-835B-CE25A0EC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5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BCA87-5013-417F-B767-9644FFF5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514EE3-00E2-49F6-8073-5CA8C4D11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04F629-0609-4137-A79B-88F9421BD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3BE377-FA0F-4BE5-BA18-9867260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86E0DA-BFDD-43E3-AFE5-D3B7211F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053D76-0C3C-4358-808D-CDB1A59A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1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A023E-2F45-462B-9075-C3773EC3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8E13CB-02E5-4213-9C14-BEC2F4B80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570118-193E-4ACE-801D-2FC16595B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F83D69-0C0A-46A4-9F88-E59133E21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95D039-ED68-4778-B5D9-4CA9C0464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0C4C2C-3D3C-47D6-9A25-68136F54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8B1FFC-E8FA-4505-A095-78CAEFDB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695C7A-46EE-4762-BDBD-3107D449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28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D9AC6-D54C-43BD-9B15-4561D57E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7E7DD1-B3F6-4344-AAFB-65A28FCA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D965D7-83B7-4931-83F7-4DF4CD61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EB9D4E-FF84-45CE-B311-F057E338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4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C16E7F-DC09-4ECF-8305-464BFA33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5D0A75-F198-40D3-AAF6-717E83F7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F3DFE9-8048-4528-9556-4A7F8C27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1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69228-3CD8-4784-AD90-291BBA9C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1639A-660D-46E9-BD90-EC3A948D1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A1441B-CFA5-4770-B875-3E6A8EEF8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F3BEF3-9B7F-4DE3-9CD5-B8307371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8FC387-7DD9-4FB3-8109-8B5DED33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D763B-9932-49F0-8A2C-0DA9CE96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D5BD6-93C8-4AF7-BC6C-8B24220C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FE1B7-968D-46BF-AFC1-DE7CD607B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F22AA-C9B8-48F7-A6EF-92CD2176C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ED23FC-3C0C-4EEB-B61A-D7087C2E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3E64B1-1EC2-4223-B7E2-BFF666D8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1A869A-D80A-4D8D-B76F-129F1E7A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0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B83BA2-A2D4-4D98-83E7-2FABF71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412A3-0B5E-4FDD-8143-D5E2E0C32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42AF66-867D-462D-BAF0-67B7A4714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B3BC8-DA17-49EE-BC5E-BB57F7E3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CC086-B9EE-49F6-A90C-86DC2F204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1513" y="340846"/>
            <a:ext cx="10972800" cy="1387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Wednesday 6</a:t>
            </a:r>
            <a:r>
              <a:rPr lang="en-GB" sz="6000" baseline="30000" dirty="0" smtClean="0">
                <a:solidFill>
                  <a:schemeClr val="tx1"/>
                </a:solidFill>
              </a:rPr>
              <a:t>th</a:t>
            </a:r>
            <a:r>
              <a:rPr lang="en-GB" sz="6000" dirty="0" smtClean="0">
                <a:solidFill>
                  <a:schemeClr val="tx1"/>
                </a:solidFill>
              </a:rPr>
              <a:t> January 2021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5417" y="1847850"/>
            <a:ext cx="8991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u="sng" dirty="0">
              <a:latin typeface="Comic Sans MS" panose="030F0702030302020204" pitchFamily="66" charset="0"/>
            </a:endParaRPr>
          </a:p>
          <a:p>
            <a:pPr algn="ctr"/>
            <a:r>
              <a:rPr lang="en-GB" sz="4000" u="sng" dirty="0" smtClean="0">
                <a:latin typeface="Comic Sans MS" panose="030F0702030302020204" pitchFamily="66" charset="0"/>
              </a:rPr>
              <a:t>Warm up</a:t>
            </a:r>
            <a:r>
              <a:rPr lang="en-GB" sz="4000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GB" sz="2800" i="1" dirty="0" smtClean="0">
                <a:latin typeface="Comic Sans MS" panose="030F0702030302020204" pitchFamily="66" charset="0"/>
              </a:rPr>
              <a:t>Play -Fingers, fingers hide away</a:t>
            </a:r>
          </a:p>
          <a:p>
            <a:pPr algn="ctr"/>
            <a:r>
              <a:rPr lang="en-GB" sz="2800" i="1" dirty="0" smtClean="0">
                <a:latin typeface="Comic Sans MS" panose="030F0702030302020204" pitchFamily="66" charset="0"/>
              </a:rPr>
              <a:t>Adult to say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Fingers, fingers, hide away how many fingers come to play.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5" name="Picture 2" descr="C:\Users\Gillian\Desktop\downloa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19703"/>
          <a:stretch/>
        </p:blipFill>
        <p:spPr bwMode="auto">
          <a:xfrm>
            <a:off x="421888" y="3475232"/>
            <a:ext cx="1835929" cy="155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027837"/>
            <a:ext cx="4591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to play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Ask your child to put their hands behind their back.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Adult to say a number between 1 and 10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Children to show that many fingers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1222" y="345488"/>
            <a:ext cx="8454452" cy="1948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Adding 2 grou</a:t>
            </a:r>
            <a:r>
              <a:rPr lang="en-GB" sz="4000" dirty="0" smtClean="0">
                <a:solidFill>
                  <a:schemeClr val="tx1"/>
                </a:solidFill>
              </a:rPr>
              <a:t>ps –introducing a number sentence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2776" y="3057525"/>
            <a:ext cx="3759199" cy="18288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299799" y="3078390"/>
            <a:ext cx="3482251" cy="160972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2" descr="Free Free Car Image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Free Free Car Image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Free Free Car Image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Free Free Car Image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3328989"/>
            <a:ext cx="1228724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72" y="3328989"/>
            <a:ext cx="1228724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497075"/>
            <a:ext cx="1228724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086" y="3528031"/>
            <a:ext cx="1228724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86277" y="3075593"/>
            <a:ext cx="676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+</a:t>
            </a:r>
            <a:endParaRPr lang="en-GB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0" y="3050382"/>
            <a:ext cx="733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75" y="5210175"/>
            <a:ext cx="10963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    2         +      2     =  4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5179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75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</dc:title>
  <dc:creator>Giuseppe Peluso</dc:creator>
  <cp:lastModifiedBy>Jacqueline Sanders</cp:lastModifiedBy>
  <cp:revision>27</cp:revision>
  <dcterms:created xsi:type="dcterms:W3CDTF">2020-04-22T14:25:20Z</dcterms:created>
  <dcterms:modified xsi:type="dcterms:W3CDTF">2021-01-04T14:13:05Z</dcterms:modified>
</cp:coreProperties>
</file>