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>
      <p:cViewPr>
        <p:scale>
          <a:sx n="80" d="100"/>
          <a:sy n="80" d="100"/>
        </p:scale>
        <p:origin x="-926" y="-14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8AD00-09C3-4725-AD6D-4D655B3573B4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40D0C-1AD4-4C1E-A90D-3FFD200A26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4522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8AD00-09C3-4725-AD6D-4D655B3573B4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40D0C-1AD4-4C1E-A90D-3FFD200A26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103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8AD00-09C3-4725-AD6D-4D655B3573B4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40D0C-1AD4-4C1E-A90D-3FFD200A26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30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8AD00-09C3-4725-AD6D-4D655B3573B4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40D0C-1AD4-4C1E-A90D-3FFD200A26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227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8AD00-09C3-4725-AD6D-4D655B3573B4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40D0C-1AD4-4C1E-A90D-3FFD200A26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4719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8AD00-09C3-4725-AD6D-4D655B3573B4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40D0C-1AD4-4C1E-A90D-3FFD200A26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8050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8AD00-09C3-4725-AD6D-4D655B3573B4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40D0C-1AD4-4C1E-A90D-3FFD200A26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414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8AD00-09C3-4725-AD6D-4D655B3573B4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40D0C-1AD4-4C1E-A90D-3FFD200A26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5265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8AD00-09C3-4725-AD6D-4D655B3573B4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40D0C-1AD4-4C1E-A90D-3FFD200A26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6967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8AD00-09C3-4725-AD6D-4D655B3573B4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40D0C-1AD4-4C1E-A90D-3FFD200A26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3851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8AD00-09C3-4725-AD6D-4D655B3573B4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40D0C-1AD4-4C1E-A90D-3FFD200A26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398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8AD00-09C3-4725-AD6D-4D655B3573B4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40D0C-1AD4-4C1E-A90D-3FFD200A26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2876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692696"/>
            <a:ext cx="7488832" cy="5472608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Expressive Arts and Design</a:t>
            </a:r>
          </a:p>
          <a:p>
            <a:pPr algn="ctr"/>
            <a:r>
              <a:rPr lang="en-GB" sz="3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Design a toy using</a:t>
            </a:r>
          </a:p>
          <a:p>
            <a:pPr algn="ctr"/>
            <a:r>
              <a:rPr lang="en-GB" sz="3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construction e.g. </a:t>
            </a:r>
            <a:r>
              <a:rPr lang="en-GB" sz="36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Mobilo</a:t>
            </a:r>
            <a:r>
              <a:rPr lang="en-GB" sz="3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, Lego, Duplo, blocks. First draw it then make it.</a:t>
            </a:r>
          </a:p>
          <a:p>
            <a:pPr algn="ctr"/>
            <a:r>
              <a:rPr lang="en-GB" sz="3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Ideas- a rocket,</a:t>
            </a:r>
          </a:p>
          <a:p>
            <a:pPr algn="ctr"/>
            <a:r>
              <a:rPr lang="en-GB" sz="3600" dirty="0">
                <a:solidFill>
                  <a:schemeClr val="tx1"/>
                </a:solidFill>
                <a:latin typeface="Comic Sans MS" panose="030F0702030302020204" pitchFamily="66" charset="0"/>
              </a:rPr>
              <a:t>b</a:t>
            </a:r>
            <a:r>
              <a:rPr lang="en-GB" sz="3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oat, chair for a doll, car, unicorn</a:t>
            </a:r>
          </a:p>
        </p:txBody>
      </p:sp>
      <p:pic>
        <p:nvPicPr>
          <p:cNvPr id="1026" name="Picture 2" descr="C:\Users\jsanders\AppData\Local\Microsoft\Windows\INetCache\IE\ZES6GNBI\1200px-Lego_Color_Bricks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315" y="476672"/>
            <a:ext cx="1691680" cy="1132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jsanders\AppData\Local\Microsoft\Windows\INetCache\IE\80S5QH3K\270px-Juno_II_rocket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303398"/>
            <a:ext cx="1008112" cy="1478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jsanders\AppData\Local\Microsoft\Windows\INetCache\IE\3VEYV4LH\dolls_house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543" y="5514685"/>
            <a:ext cx="1535285" cy="1057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jsanders\AppData\Local\Microsoft\Windows\INetCache\IE\ZES6GNBI\lego-kool-aid-man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6876" y="5514684"/>
            <a:ext cx="1695076" cy="1271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5108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406</TotalTime>
  <Words>40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Tuesday Creative</dc:title>
  <dc:creator>Gillian Endeacott</dc:creator>
  <cp:lastModifiedBy>Jacqueline Sanders</cp:lastModifiedBy>
  <cp:revision>19</cp:revision>
  <dcterms:created xsi:type="dcterms:W3CDTF">2020-05-13T10:42:51Z</dcterms:created>
  <dcterms:modified xsi:type="dcterms:W3CDTF">2021-01-04T15:34:19Z</dcterms:modified>
</cp:coreProperties>
</file>