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66" y="-25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27375-5E57-4D8E-BA04-5957D5E856A8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263CB-9624-4E9A-933E-578977ED3B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797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458E3-DAD0-4D34-834D-C9256A393080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8865-6E02-4DE1-B210-23D70C98D5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458E3-DAD0-4D34-834D-C9256A393080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8865-6E02-4DE1-B210-23D70C98D5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458E3-DAD0-4D34-834D-C9256A393080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8865-6E02-4DE1-B210-23D70C98D5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458E3-DAD0-4D34-834D-C9256A393080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8865-6E02-4DE1-B210-23D70C98D5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458E3-DAD0-4D34-834D-C9256A393080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8865-6E02-4DE1-B210-23D70C98D5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458E3-DAD0-4D34-834D-C9256A393080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8865-6E02-4DE1-B210-23D70C98D5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458E3-DAD0-4D34-834D-C9256A393080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8865-6E02-4DE1-B210-23D70C98D5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458E3-DAD0-4D34-834D-C9256A393080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8865-6E02-4DE1-B210-23D70C98D5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458E3-DAD0-4D34-834D-C9256A393080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8865-6E02-4DE1-B210-23D70C98D5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458E3-DAD0-4D34-834D-C9256A393080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8865-6E02-4DE1-B210-23D70C98D5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458E3-DAD0-4D34-834D-C9256A393080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8865-6E02-4DE1-B210-23D70C98D5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458E3-DAD0-4D34-834D-C9256A393080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88865-6E02-4DE1-B210-23D70C98D51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1560" y="260648"/>
            <a:ext cx="7992888" cy="9361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  <a:latin typeface="Comic Sans MS" pitchFamily="66" charset="0"/>
              </a:rPr>
              <a:t>U</a:t>
            </a:r>
            <a:r>
              <a:rPr lang="en-GB" sz="3600" b="1" dirty="0" smtClean="0">
                <a:solidFill>
                  <a:schemeClr val="tx1"/>
                </a:solidFill>
                <a:latin typeface="Comic Sans MS" pitchFamily="66" charset="0"/>
              </a:rPr>
              <a:t>nderstanding the World</a:t>
            </a:r>
            <a:endParaRPr lang="en-GB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1340768"/>
            <a:ext cx="2016224" cy="55172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i="1" u="sng" dirty="0" smtClean="0">
                <a:solidFill>
                  <a:schemeClr val="tx1"/>
                </a:solidFill>
                <a:latin typeface="Comic Sans MS" pitchFamily="66" charset="0"/>
              </a:rPr>
              <a:t>Vocabulary</a:t>
            </a:r>
          </a:p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Comic Sans MS" pitchFamily="66" charset="0"/>
              </a:rPr>
              <a:t>Season</a:t>
            </a:r>
          </a:p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Comic Sans MS" pitchFamily="66" charset="0"/>
              </a:rPr>
              <a:t>Summer</a:t>
            </a:r>
          </a:p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Comic Sans MS" pitchFamily="66" charset="0"/>
              </a:rPr>
              <a:t>Autumn</a:t>
            </a:r>
          </a:p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Comic Sans MS" pitchFamily="66" charset="0"/>
              </a:rPr>
              <a:t>Winter</a:t>
            </a:r>
          </a:p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Comic Sans MS" pitchFamily="66" charset="0"/>
              </a:rPr>
              <a:t> Spring</a:t>
            </a:r>
          </a:p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Comic Sans MS" pitchFamily="66" charset="0"/>
              </a:rPr>
              <a:t>Cold</a:t>
            </a:r>
          </a:p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Comic Sans MS" pitchFamily="66" charset="0"/>
              </a:rPr>
              <a:t>Ice </a:t>
            </a:r>
          </a:p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Comic Sans MS" pitchFamily="66" charset="0"/>
              </a:rPr>
              <a:t>Icicle</a:t>
            </a:r>
          </a:p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Comic Sans MS" pitchFamily="66" charset="0"/>
              </a:rPr>
              <a:t>Snow</a:t>
            </a:r>
          </a:p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Comic Sans MS" pitchFamily="66" charset="0"/>
              </a:rPr>
              <a:t>Frost</a:t>
            </a:r>
          </a:p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Comic Sans MS" pitchFamily="66" charset="0"/>
              </a:rPr>
              <a:t>Dark</a:t>
            </a:r>
          </a:p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Comic Sans MS" pitchFamily="66" charset="0"/>
              </a:rPr>
              <a:t>Chilly</a:t>
            </a:r>
          </a:p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Comic Sans MS" pitchFamily="66" charset="0"/>
              </a:rPr>
              <a:t>Freeze</a:t>
            </a:r>
          </a:p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Comic Sans MS" pitchFamily="66" charset="0"/>
              </a:rPr>
              <a:t>Melt</a:t>
            </a:r>
          </a:p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Comic Sans MS" pitchFamily="66" charset="0"/>
              </a:rPr>
              <a:t>Hat</a:t>
            </a:r>
          </a:p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Comic Sans MS" pitchFamily="66" charset="0"/>
              </a:rPr>
              <a:t>Scarf</a:t>
            </a:r>
          </a:p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Comic Sans MS" pitchFamily="66" charset="0"/>
              </a:rPr>
              <a:t>Gloves</a:t>
            </a:r>
          </a:p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Comic Sans MS" pitchFamily="66" charset="0"/>
              </a:rPr>
              <a:t>Coat</a:t>
            </a:r>
          </a:p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Comic Sans MS" pitchFamily="66" charset="0"/>
              </a:rPr>
              <a:t>Boots</a:t>
            </a:r>
          </a:p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Comic Sans MS" pitchFamily="66" charset="0"/>
              </a:rPr>
              <a:t>  </a:t>
            </a:r>
          </a:p>
          <a:p>
            <a:pPr algn="ctr"/>
            <a:endParaRPr lang="en-GB" sz="1600" b="1" u="sng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99792" y="1916832"/>
            <a:ext cx="5976664" cy="4104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Comic Sans MS" pitchFamily="66" charset="0"/>
              </a:rPr>
              <a:t>Go for a walk or look out of the window</a:t>
            </a:r>
          </a:p>
          <a:p>
            <a:pPr algn="ctr"/>
            <a:r>
              <a:rPr lang="en-GB" sz="2400" b="1" dirty="0" smtClean="0">
                <a:latin typeface="Comic Sans MS" pitchFamily="66" charset="0"/>
              </a:rPr>
              <a:t>Talk about the changes in the weather from Autumn to Winter.</a:t>
            </a:r>
          </a:p>
          <a:p>
            <a:pPr algn="ctr"/>
            <a:r>
              <a:rPr lang="en-GB" sz="2400" b="1" dirty="0" smtClean="0">
                <a:latin typeface="Comic Sans MS" pitchFamily="66" charset="0"/>
              </a:rPr>
              <a:t>Has it got hotter or colder?</a:t>
            </a:r>
          </a:p>
          <a:p>
            <a:pPr algn="ctr"/>
            <a:r>
              <a:rPr lang="en-GB" sz="2400" b="1" dirty="0" smtClean="0">
                <a:latin typeface="Comic Sans MS" pitchFamily="66" charset="0"/>
              </a:rPr>
              <a:t>What clothing would you wear in Winter?</a:t>
            </a:r>
          </a:p>
          <a:p>
            <a:pPr algn="ctr"/>
            <a:r>
              <a:rPr lang="en-GB" sz="2400" b="1" dirty="0" smtClean="0">
                <a:latin typeface="Comic Sans MS" pitchFamily="66" charset="0"/>
              </a:rPr>
              <a:t>What has happened to some plants, why do you think this has happened?</a:t>
            </a:r>
          </a:p>
          <a:p>
            <a:pPr algn="ctr"/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1920" y="1196752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Comic Sans MS" pitchFamily="66" charset="0"/>
              </a:rPr>
              <a:t>W</a:t>
            </a:r>
            <a:r>
              <a:rPr lang="en-GB" sz="4000" b="1" dirty="0" smtClean="0">
                <a:latin typeface="Comic Sans MS" pitchFamily="66" charset="0"/>
              </a:rPr>
              <a:t>inter</a:t>
            </a:r>
            <a:endParaRPr lang="en-GB" sz="40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332656"/>
            <a:ext cx="8280920" cy="20162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002060"/>
                </a:solidFill>
                <a:latin typeface="Comic Sans MS" pitchFamily="66" charset="0"/>
              </a:rPr>
              <a:t>Draw items of clothing you might wear in winter.</a:t>
            </a:r>
          </a:p>
          <a:p>
            <a:pPr algn="ctr"/>
            <a:r>
              <a:rPr lang="en-GB" sz="2800" b="1" dirty="0" smtClean="0">
                <a:solidFill>
                  <a:srgbClr val="002060"/>
                </a:solidFill>
                <a:latin typeface="Comic Sans MS" pitchFamily="66" charset="0"/>
              </a:rPr>
              <a:t>Have a go at labelling them. Remember to use your phonics.</a:t>
            </a:r>
          </a:p>
          <a:p>
            <a:pPr algn="ctr"/>
            <a:endParaRPr lang="en-GB" dirty="0"/>
          </a:p>
        </p:txBody>
      </p:sp>
      <p:sp>
        <p:nvSpPr>
          <p:cNvPr id="2050" name="AutoShape 2" descr="Free Coats Cliparts, Download Free Clip Art, Free Clip Art on Clipart  Libra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2" name="AutoShape 4" descr="Winter Clothing Clip Art - Royalty Free - GoGrap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492896"/>
            <a:ext cx="4031674" cy="3300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843808" y="5589240"/>
            <a:ext cx="266429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102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JSanders</dc:creator>
  <cp:lastModifiedBy>Jacqueline Sanders</cp:lastModifiedBy>
  <cp:revision>5</cp:revision>
  <dcterms:created xsi:type="dcterms:W3CDTF">2021-01-04T18:58:35Z</dcterms:created>
  <dcterms:modified xsi:type="dcterms:W3CDTF">2021-01-05T07:53:17Z</dcterms:modified>
</cp:coreProperties>
</file>