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4" d="100"/>
          <a:sy n="74" d="100"/>
        </p:scale>
        <p:origin x="-1074" y="-84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90707-3E25-4F8B-B5EA-263156037102}" type="datetimeFigureOut">
              <a:rPr lang="en-GB" smtClean="0"/>
              <a:t>05/01/2021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55E42-B9D2-4A88-B1F7-DEC2628B89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26994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90707-3E25-4F8B-B5EA-263156037102}" type="datetimeFigureOut">
              <a:rPr lang="en-GB" smtClean="0"/>
              <a:t>05/01/2021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55E42-B9D2-4A88-B1F7-DEC2628B89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45850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90707-3E25-4F8B-B5EA-263156037102}" type="datetimeFigureOut">
              <a:rPr lang="en-GB" smtClean="0"/>
              <a:t>05/01/2021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55E42-B9D2-4A88-B1F7-DEC2628B89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6611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90707-3E25-4F8B-B5EA-263156037102}" type="datetimeFigureOut">
              <a:rPr lang="en-GB" smtClean="0"/>
              <a:t>05/01/2021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55E42-B9D2-4A88-B1F7-DEC2628B89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95957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90707-3E25-4F8B-B5EA-263156037102}" type="datetimeFigureOut">
              <a:rPr lang="en-GB" smtClean="0"/>
              <a:t>05/01/2021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55E42-B9D2-4A88-B1F7-DEC2628B89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8216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90707-3E25-4F8B-B5EA-263156037102}" type="datetimeFigureOut">
              <a:rPr lang="en-GB" smtClean="0"/>
              <a:t>05/01/2021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55E42-B9D2-4A88-B1F7-DEC2628B89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75624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90707-3E25-4F8B-B5EA-263156037102}" type="datetimeFigureOut">
              <a:rPr lang="en-GB" smtClean="0"/>
              <a:t>05/01/2021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55E42-B9D2-4A88-B1F7-DEC2628B89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30380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90707-3E25-4F8B-B5EA-263156037102}" type="datetimeFigureOut">
              <a:rPr lang="en-GB" smtClean="0"/>
              <a:t>05/01/2021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55E42-B9D2-4A88-B1F7-DEC2628B89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25338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90707-3E25-4F8B-B5EA-263156037102}" type="datetimeFigureOut">
              <a:rPr lang="en-GB" smtClean="0"/>
              <a:t>05/01/2021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55E42-B9D2-4A88-B1F7-DEC2628B89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55602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90707-3E25-4F8B-B5EA-263156037102}" type="datetimeFigureOut">
              <a:rPr lang="en-GB" smtClean="0"/>
              <a:t>05/01/2021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55E42-B9D2-4A88-B1F7-DEC2628B89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61083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90707-3E25-4F8B-B5EA-263156037102}" type="datetimeFigureOut">
              <a:rPr lang="en-GB" smtClean="0"/>
              <a:t>05/01/2021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55E42-B9D2-4A88-B1F7-DEC2628B89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27054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490707-3E25-4F8B-B5EA-263156037102}" type="datetimeFigureOut">
              <a:rPr lang="en-GB" smtClean="0"/>
              <a:t>05/01/2021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355E42-B9D2-4A88-B1F7-DEC2628B89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6649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xmlns="" id="{DCCCC9E5-BBB6-459F-BB6D-21EF24A923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8764837"/>
              </p:ext>
            </p:extLst>
          </p:nvPr>
        </p:nvGraphicFramePr>
        <p:xfrm>
          <a:off x="-24636" y="-262527"/>
          <a:ext cx="9906000" cy="70997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47956">
                  <a:extLst>
                    <a:ext uri="{9D8B030D-6E8A-4147-A177-3AD203B41FA5}">
                      <a16:colId xmlns:a16="http://schemas.microsoft.com/office/drawing/2014/main" xmlns="" val="2000894619"/>
                    </a:ext>
                  </a:extLst>
                </a:gridCol>
                <a:gridCol w="1033244">
                  <a:extLst>
                    <a:ext uri="{9D8B030D-6E8A-4147-A177-3AD203B41FA5}">
                      <a16:colId xmlns:a16="http://schemas.microsoft.com/office/drawing/2014/main" xmlns="" val="3116765670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xmlns="" val="138971285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xmlns="" val="182813519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xmlns="" val="3846082243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xmlns="" val="3862028775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xmlns="" val="3588502033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xmlns="" val="830613084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xmlns="" val="1960760618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xmlns="" val="322797564"/>
                    </a:ext>
                  </a:extLst>
                </a:gridCol>
              </a:tblGrid>
              <a:tr h="910846"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chemeClr val="tx1"/>
                          </a:solidFill>
                        </a:rPr>
                        <a:t>Day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solidFill>
                            <a:schemeClr val="tx1"/>
                          </a:solidFill>
                        </a:rPr>
                        <a:t>09.00-0945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solidFill>
                            <a:schemeClr val="tx1"/>
                          </a:solidFill>
                        </a:rPr>
                        <a:t>09.45-10.05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solidFill>
                            <a:schemeClr val="tx1"/>
                          </a:solidFill>
                        </a:rPr>
                        <a:t>Break 10.05-10.50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solidFill>
                            <a:schemeClr val="tx1"/>
                          </a:solidFill>
                        </a:rPr>
                        <a:t>10.50-11.20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solidFill>
                            <a:schemeClr val="tx1"/>
                          </a:solidFill>
                        </a:rPr>
                        <a:t>11.20-12.00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solidFill>
                            <a:schemeClr val="tx1"/>
                          </a:solidFill>
                        </a:rPr>
                        <a:t>Lunch 12.00-13.00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solidFill>
                            <a:schemeClr val="tx1"/>
                          </a:solidFill>
                        </a:rPr>
                        <a:t>13.00-13.30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solidFill>
                            <a:schemeClr val="tx1"/>
                          </a:solidFill>
                        </a:rPr>
                        <a:t>Break 13.30-1415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solidFill>
                            <a:schemeClr val="tx1"/>
                          </a:solidFill>
                        </a:rPr>
                        <a:t>1415-14-45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787399829"/>
                  </a:ext>
                </a:extLst>
              </a:tr>
              <a:tr h="1152296"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chemeClr val="tx1"/>
                          </a:solidFill>
                        </a:rPr>
                        <a:t>Monday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 smtClean="0">
                          <a:solidFill>
                            <a:schemeClr val="tx1"/>
                          </a:solidFill>
                        </a:rPr>
                        <a:t>Do</a:t>
                      </a:r>
                      <a:r>
                        <a:rPr lang="en-GB" sz="1200" baseline="0" dirty="0" smtClean="0">
                          <a:solidFill>
                            <a:schemeClr val="tx1"/>
                          </a:solidFill>
                        </a:rPr>
                        <a:t> some </a:t>
                      </a:r>
                      <a:r>
                        <a:rPr lang="en-GB" sz="1200" dirty="0" smtClean="0">
                          <a:solidFill>
                            <a:schemeClr val="tx1"/>
                          </a:solidFill>
                        </a:rPr>
                        <a:t>exercise</a:t>
                      </a:r>
                      <a:r>
                        <a:rPr lang="en-GB" sz="1200" dirty="0">
                          <a:solidFill>
                            <a:schemeClr val="tx1"/>
                          </a:solidFill>
                        </a:rPr>
                        <a:t>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GB" sz="1200" dirty="0">
                          <a:solidFill>
                            <a:schemeClr val="tx1"/>
                          </a:solidFill>
                        </a:rPr>
                        <a:t>Free Play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GB" sz="1200" dirty="0">
                          <a:solidFill>
                            <a:schemeClr val="tx1"/>
                          </a:solidFill>
                        </a:rPr>
                        <a:t>Free Play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GB" sz="1200" dirty="0">
                          <a:solidFill>
                            <a:schemeClr val="tx1"/>
                          </a:solidFill>
                        </a:rPr>
                        <a:t>Wider Curriculum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374544995"/>
                  </a:ext>
                </a:extLst>
              </a:tr>
              <a:tr h="1152296"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chemeClr val="tx1"/>
                          </a:solidFill>
                        </a:rPr>
                        <a:t>Tuesday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 smtClean="0">
                          <a:solidFill>
                            <a:schemeClr val="tx1"/>
                          </a:solidFill>
                        </a:rPr>
                        <a:t>D</a:t>
                      </a:r>
                      <a:r>
                        <a:rPr lang="en-GB" sz="1200" smtClean="0">
                          <a:solidFill>
                            <a:schemeClr val="tx1"/>
                          </a:solidFill>
                        </a:rPr>
                        <a:t>o </a:t>
                      </a:r>
                      <a:r>
                        <a:rPr lang="en-GB" sz="1200" dirty="0">
                          <a:solidFill>
                            <a:schemeClr val="tx1"/>
                          </a:solidFill>
                        </a:rPr>
                        <a:t>some exercise.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GB" sz="1200" dirty="0">
                          <a:solidFill>
                            <a:schemeClr val="tx1"/>
                          </a:solidFill>
                        </a:rPr>
                        <a:t>Free Play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</a:rPr>
                        <a:t>Wider Curriculum</a:t>
                      </a:r>
                    </a:p>
                    <a:p>
                      <a:pPr algn="ctr"/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GB" sz="1200" dirty="0">
                          <a:solidFill>
                            <a:schemeClr val="tx1"/>
                          </a:solidFill>
                        </a:rPr>
                        <a:t>Free Play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698973207"/>
                  </a:ext>
                </a:extLst>
              </a:tr>
              <a:tr h="1329572"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chemeClr val="tx1"/>
                          </a:solidFill>
                        </a:rPr>
                        <a:t>Wednesday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 smtClean="0">
                          <a:solidFill>
                            <a:schemeClr val="tx1"/>
                          </a:solidFill>
                        </a:rPr>
                        <a:t>Do </a:t>
                      </a:r>
                      <a:r>
                        <a:rPr lang="en-GB" sz="1200" dirty="0">
                          <a:solidFill>
                            <a:schemeClr val="tx1"/>
                          </a:solidFill>
                        </a:rPr>
                        <a:t>some exercise.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GB" sz="1200" dirty="0">
                          <a:solidFill>
                            <a:schemeClr val="tx1"/>
                          </a:solidFill>
                        </a:rPr>
                        <a:t>Free Play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GB" sz="1200" dirty="0">
                          <a:solidFill>
                            <a:schemeClr val="tx1"/>
                          </a:solidFill>
                        </a:rPr>
                        <a:t>Free Play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</a:rPr>
                        <a:t>Wider Curriculum</a:t>
                      </a:r>
                    </a:p>
                    <a:p>
                      <a:pPr algn="ctr"/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81025962"/>
                  </a:ext>
                </a:extLst>
              </a:tr>
              <a:tr h="1152296"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chemeClr val="tx1"/>
                          </a:solidFill>
                        </a:rPr>
                        <a:t>Thursday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 smtClean="0">
                          <a:solidFill>
                            <a:schemeClr val="tx1"/>
                          </a:solidFill>
                        </a:rPr>
                        <a:t>Do </a:t>
                      </a:r>
                      <a:r>
                        <a:rPr lang="en-GB" sz="1200" dirty="0">
                          <a:solidFill>
                            <a:schemeClr val="tx1"/>
                          </a:solidFill>
                        </a:rPr>
                        <a:t>some exercise.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GB" sz="1200" dirty="0">
                          <a:solidFill>
                            <a:schemeClr val="tx1"/>
                          </a:solidFill>
                        </a:rPr>
                        <a:t>Free Play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</a:rPr>
                        <a:t>Wider Curriculum</a:t>
                      </a:r>
                    </a:p>
                    <a:p>
                      <a:pPr algn="ctr"/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GB" sz="1200" dirty="0">
                          <a:solidFill>
                            <a:schemeClr val="tx1"/>
                          </a:solidFill>
                        </a:rPr>
                        <a:t>Free Play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779111364"/>
                  </a:ext>
                </a:extLst>
              </a:tr>
              <a:tr h="1329572"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chemeClr val="tx1"/>
                          </a:solidFill>
                        </a:rPr>
                        <a:t>Friday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 smtClean="0">
                          <a:solidFill>
                            <a:schemeClr val="tx1"/>
                          </a:solidFill>
                        </a:rPr>
                        <a:t>Do </a:t>
                      </a:r>
                      <a:r>
                        <a:rPr lang="en-GB" sz="1200" dirty="0">
                          <a:solidFill>
                            <a:schemeClr val="tx1"/>
                          </a:solidFill>
                        </a:rPr>
                        <a:t>some exercise.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GB" sz="1200" dirty="0">
                          <a:solidFill>
                            <a:schemeClr val="tx1"/>
                          </a:solidFill>
                        </a:rPr>
                        <a:t>Free Play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GB" sz="1200" dirty="0">
                          <a:solidFill>
                            <a:schemeClr val="tx1"/>
                          </a:solidFill>
                        </a:rPr>
                        <a:t>Free Play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</a:rPr>
                        <a:t>Wider Curriculum</a:t>
                      </a:r>
                    </a:p>
                    <a:p>
                      <a:pPr algn="ctr"/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700834522"/>
                  </a:ext>
                </a:extLst>
              </a:tr>
            </a:tbl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54CA0E15-A26E-4635-806D-0BA11BBDB9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9131" y="3620064"/>
            <a:ext cx="794156" cy="446713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xmlns="" id="{2CD1F487-71B0-4A14-9DD8-FABED629C1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4573" y="6130090"/>
            <a:ext cx="794156" cy="446713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xmlns="" id="{E2951A99-2FC3-4A1E-A1DA-0B471CF5AD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28060" y="1115111"/>
            <a:ext cx="81278" cy="45719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xmlns="" id="{6AEF54BF-1AFC-4AC7-B493-479C65C7D5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04762" y="3533937"/>
            <a:ext cx="81278" cy="45719"/>
          </a:xfrm>
          <a:prstGeom prst="rect">
            <a:avLst/>
          </a:prstGeom>
        </p:spPr>
      </p:pic>
      <p:pic>
        <p:nvPicPr>
          <p:cNvPr id="66" name="Picture 65">
            <a:extLst>
              <a:ext uri="{FF2B5EF4-FFF2-40B4-BE49-F238E27FC236}">
                <a16:creationId xmlns:a16="http://schemas.microsoft.com/office/drawing/2014/main" xmlns="" id="{BD0E70CB-6431-49F3-BC90-54C2B856C5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4938" y="5002650"/>
            <a:ext cx="893426" cy="446713"/>
          </a:xfrm>
          <a:prstGeom prst="rect">
            <a:avLst/>
          </a:prstGeom>
        </p:spPr>
      </p:pic>
      <p:pic>
        <p:nvPicPr>
          <p:cNvPr id="68" name="Picture 67">
            <a:extLst>
              <a:ext uri="{FF2B5EF4-FFF2-40B4-BE49-F238E27FC236}">
                <a16:creationId xmlns:a16="http://schemas.microsoft.com/office/drawing/2014/main" xmlns="" id="{BD0E70CB-6431-49F3-BC90-54C2B856C5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5414" y="2450600"/>
            <a:ext cx="893426" cy="446713"/>
          </a:xfrm>
          <a:prstGeom prst="rect">
            <a:avLst/>
          </a:prstGeom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xmlns="" id="{0D6F18F4-AFB7-4B84-B574-67FD1AB5E1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7048" y="1141590"/>
            <a:ext cx="794156" cy="44671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A7AF1854-13EA-462D-8BDC-DC22A526B7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6590" y="1906576"/>
            <a:ext cx="777531" cy="516953"/>
          </a:xfrm>
          <a:prstGeom prst="rect">
            <a:avLst/>
          </a:prstGeom>
        </p:spPr>
      </p:pic>
      <p:pic>
        <p:nvPicPr>
          <p:cNvPr id="85" name="Picture 84">
            <a:extLst>
              <a:ext uri="{FF2B5EF4-FFF2-40B4-BE49-F238E27FC236}">
                <a16:creationId xmlns:a16="http://schemas.microsoft.com/office/drawing/2014/main" xmlns="" id="{3CD6D324-33CB-4BD5-802E-70E4374F58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7571" y="700295"/>
            <a:ext cx="777531" cy="516953"/>
          </a:xfrm>
          <a:prstGeom prst="rect">
            <a:avLst/>
          </a:prstGeom>
        </p:spPr>
      </p:pic>
      <p:pic>
        <p:nvPicPr>
          <p:cNvPr id="86" name="Picture 85">
            <a:extLst>
              <a:ext uri="{FF2B5EF4-FFF2-40B4-BE49-F238E27FC236}">
                <a16:creationId xmlns:a16="http://schemas.microsoft.com/office/drawing/2014/main" xmlns="" id="{7AD94E8A-D6EF-443D-A1B7-BE98717741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5181" y="3060627"/>
            <a:ext cx="777531" cy="516953"/>
          </a:xfrm>
          <a:prstGeom prst="rect">
            <a:avLst/>
          </a:prstGeom>
        </p:spPr>
      </p:pic>
      <p:pic>
        <p:nvPicPr>
          <p:cNvPr id="87" name="Picture 86">
            <a:extLst>
              <a:ext uri="{FF2B5EF4-FFF2-40B4-BE49-F238E27FC236}">
                <a16:creationId xmlns:a16="http://schemas.microsoft.com/office/drawing/2014/main" xmlns="" id="{FBCED5DA-D995-45A0-BD5C-9BC4BF3B36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7571" y="4447825"/>
            <a:ext cx="777531" cy="516953"/>
          </a:xfrm>
          <a:prstGeom prst="rect">
            <a:avLst/>
          </a:prstGeom>
        </p:spPr>
      </p:pic>
      <p:pic>
        <p:nvPicPr>
          <p:cNvPr id="88" name="Picture 87">
            <a:extLst>
              <a:ext uri="{FF2B5EF4-FFF2-40B4-BE49-F238E27FC236}">
                <a16:creationId xmlns:a16="http://schemas.microsoft.com/office/drawing/2014/main" xmlns="" id="{AF11A371-0242-4321-B37F-AC9B4EAF1D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0709" y="5601876"/>
            <a:ext cx="777531" cy="51695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D6D98251-3099-4473-8F74-A9378187544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14420" y="903825"/>
            <a:ext cx="794767" cy="446714"/>
          </a:xfrm>
          <a:prstGeom prst="rect">
            <a:avLst/>
          </a:prstGeom>
        </p:spPr>
      </p:pic>
      <p:pic>
        <p:nvPicPr>
          <p:cNvPr id="89" name="Picture 88">
            <a:extLst>
              <a:ext uri="{FF2B5EF4-FFF2-40B4-BE49-F238E27FC236}">
                <a16:creationId xmlns:a16="http://schemas.microsoft.com/office/drawing/2014/main" xmlns="" id="{92D0E6C0-B3F9-4733-B573-A55B5EE3611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10405" y="2175255"/>
            <a:ext cx="794767" cy="446714"/>
          </a:xfrm>
          <a:prstGeom prst="rect">
            <a:avLst/>
          </a:prstGeom>
        </p:spPr>
      </p:pic>
      <p:pic>
        <p:nvPicPr>
          <p:cNvPr id="90" name="Picture 89">
            <a:extLst>
              <a:ext uri="{FF2B5EF4-FFF2-40B4-BE49-F238E27FC236}">
                <a16:creationId xmlns:a16="http://schemas.microsoft.com/office/drawing/2014/main" xmlns="" id="{08A98562-C568-4E25-AF86-89095AD113B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27460" y="3446685"/>
            <a:ext cx="794767" cy="446714"/>
          </a:xfrm>
          <a:prstGeom prst="rect">
            <a:avLst/>
          </a:prstGeom>
        </p:spPr>
      </p:pic>
      <p:pic>
        <p:nvPicPr>
          <p:cNvPr id="91" name="Picture 90">
            <a:extLst>
              <a:ext uri="{FF2B5EF4-FFF2-40B4-BE49-F238E27FC236}">
                <a16:creationId xmlns:a16="http://schemas.microsoft.com/office/drawing/2014/main" xmlns="" id="{1B133D42-6BE4-4C10-BD9D-6A67A071304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38927" y="4725396"/>
            <a:ext cx="794767" cy="446714"/>
          </a:xfrm>
          <a:prstGeom prst="rect">
            <a:avLst/>
          </a:prstGeom>
        </p:spPr>
      </p:pic>
      <p:pic>
        <p:nvPicPr>
          <p:cNvPr id="92" name="Picture 91">
            <a:extLst>
              <a:ext uri="{FF2B5EF4-FFF2-40B4-BE49-F238E27FC236}">
                <a16:creationId xmlns:a16="http://schemas.microsoft.com/office/drawing/2014/main" xmlns="" id="{6D0472CA-A6CA-48D7-92AF-E285969A6F9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53147" y="5932650"/>
            <a:ext cx="794767" cy="44671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DFEE3C6A-D559-46EA-8A02-9412A10346A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01466" y="633082"/>
            <a:ext cx="908236" cy="711648"/>
          </a:xfrm>
          <a:prstGeom prst="rect">
            <a:avLst/>
          </a:prstGeom>
        </p:spPr>
      </p:pic>
      <p:pic>
        <p:nvPicPr>
          <p:cNvPr id="93" name="Picture 92">
            <a:extLst>
              <a:ext uri="{FF2B5EF4-FFF2-40B4-BE49-F238E27FC236}">
                <a16:creationId xmlns:a16="http://schemas.microsoft.com/office/drawing/2014/main" xmlns="" id="{96F6CE4F-6314-4923-8659-DD8F6CB7F43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66353" y="1835162"/>
            <a:ext cx="908236" cy="711648"/>
          </a:xfrm>
          <a:prstGeom prst="rect">
            <a:avLst/>
          </a:prstGeom>
        </p:spPr>
      </p:pic>
      <p:pic>
        <p:nvPicPr>
          <p:cNvPr id="94" name="Picture 93">
            <a:extLst>
              <a:ext uri="{FF2B5EF4-FFF2-40B4-BE49-F238E27FC236}">
                <a16:creationId xmlns:a16="http://schemas.microsoft.com/office/drawing/2014/main" xmlns="" id="{51AA98C3-6B23-47C6-B9E4-7755D5FD8E5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74449" y="3086595"/>
            <a:ext cx="908236" cy="711648"/>
          </a:xfrm>
          <a:prstGeom prst="rect">
            <a:avLst/>
          </a:prstGeom>
        </p:spPr>
      </p:pic>
      <p:pic>
        <p:nvPicPr>
          <p:cNvPr id="95" name="Picture 94">
            <a:extLst>
              <a:ext uri="{FF2B5EF4-FFF2-40B4-BE49-F238E27FC236}">
                <a16:creationId xmlns:a16="http://schemas.microsoft.com/office/drawing/2014/main" xmlns="" id="{223E4728-E4C1-4E6E-AFE7-DBE5F8B382D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66353" y="4360468"/>
            <a:ext cx="908236" cy="711648"/>
          </a:xfrm>
          <a:prstGeom prst="rect">
            <a:avLst/>
          </a:prstGeom>
        </p:spPr>
      </p:pic>
      <p:pic>
        <p:nvPicPr>
          <p:cNvPr id="96" name="Picture 95">
            <a:extLst>
              <a:ext uri="{FF2B5EF4-FFF2-40B4-BE49-F238E27FC236}">
                <a16:creationId xmlns:a16="http://schemas.microsoft.com/office/drawing/2014/main" xmlns="" id="{DE1AE975-06D5-4BFA-9E10-A3312F00BA8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74449" y="5576826"/>
            <a:ext cx="908236" cy="711648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xmlns="" id="{3C0A89B0-FDA5-4F79-86D6-50BA195448F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60412" y="1083153"/>
            <a:ext cx="918061" cy="433509"/>
          </a:xfrm>
          <a:prstGeom prst="rect">
            <a:avLst/>
          </a:prstGeom>
        </p:spPr>
      </p:pic>
      <p:pic>
        <p:nvPicPr>
          <p:cNvPr id="98" name="Picture 97">
            <a:extLst>
              <a:ext uri="{FF2B5EF4-FFF2-40B4-BE49-F238E27FC236}">
                <a16:creationId xmlns:a16="http://schemas.microsoft.com/office/drawing/2014/main" xmlns="" id="{CE3BED8E-00F5-4D15-86EC-A2984BDBE17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30193" y="688749"/>
            <a:ext cx="908236" cy="711648"/>
          </a:xfrm>
          <a:prstGeom prst="rect">
            <a:avLst/>
          </a:prstGeom>
        </p:spPr>
      </p:pic>
      <p:pic>
        <p:nvPicPr>
          <p:cNvPr id="99" name="Picture 98">
            <a:extLst>
              <a:ext uri="{FF2B5EF4-FFF2-40B4-BE49-F238E27FC236}">
                <a16:creationId xmlns:a16="http://schemas.microsoft.com/office/drawing/2014/main" xmlns="" id="{5D5FA2CE-1B5A-44C6-9E1F-DA29DFC8F7A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30193" y="1817218"/>
            <a:ext cx="908236" cy="711648"/>
          </a:xfrm>
          <a:prstGeom prst="rect">
            <a:avLst/>
          </a:prstGeom>
        </p:spPr>
      </p:pic>
      <p:pic>
        <p:nvPicPr>
          <p:cNvPr id="100" name="Picture 99">
            <a:extLst>
              <a:ext uri="{FF2B5EF4-FFF2-40B4-BE49-F238E27FC236}">
                <a16:creationId xmlns:a16="http://schemas.microsoft.com/office/drawing/2014/main" xmlns="" id="{5584CF08-2488-445A-8E40-01D29A21FE0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09840" y="3086595"/>
            <a:ext cx="908236" cy="711648"/>
          </a:xfrm>
          <a:prstGeom prst="rect">
            <a:avLst/>
          </a:prstGeom>
        </p:spPr>
      </p:pic>
      <p:pic>
        <p:nvPicPr>
          <p:cNvPr id="101" name="Picture 100">
            <a:extLst>
              <a:ext uri="{FF2B5EF4-FFF2-40B4-BE49-F238E27FC236}">
                <a16:creationId xmlns:a16="http://schemas.microsoft.com/office/drawing/2014/main" xmlns="" id="{87A8089B-262B-41C8-860A-83CBB918234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55671" y="4360468"/>
            <a:ext cx="908236" cy="711648"/>
          </a:xfrm>
          <a:prstGeom prst="rect">
            <a:avLst/>
          </a:prstGeom>
        </p:spPr>
      </p:pic>
      <p:pic>
        <p:nvPicPr>
          <p:cNvPr id="102" name="Picture 101">
            <a:extLst>
              <a:ext uri="{FF2B5EF4-FFF2-40B4-BE49-F238E27FC236}">
                <a16:creationId xmlns:a16="http://schemas.microsoft.com/office/drawing/2014/main" xmlns="" id="{7DACEAE1-B0A3-4802-B2A3-E097C38A156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15345" y="5601876"/>
            <a:ext cx="908236" cy="711648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xmlns="" id="{C7E4D1E8-8E5C-480B-B00F-C963A63CF88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68274" y="678936"/>
            <a:ext cx="1034092" cy="559670"/>
          </a:xfrm>
          <a:prstGeom prst="rect">
            <a:avLst/>
          </a:prstGeom>
        </p:spPr>
      </p:pic>
      <p:pic>
        <p:nvPicPr>
          <p:cNvPr id="103" name="Picture 102">
            <a:extLst>
              <a:ext uri="{FF2B5EF4-FFF2-40B4-BE49-F238E27FC236}">
                <a16:creationId xmlns:a16="http://schemas.microsoft.com/office/drawing/2014/main" xmlns="" id="{246ABCDD-4FE6-4260-AD22-3C17A95D945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14052" y="1838942"/>
            <a:ext cx="1034092" cy="559670"/>
          </a:xfrm>
          <a:prstGeom prst="rect">
            <a:avLst/>
          </a:prstGeom>
        </p:spPr>
      </p:pic>
      <p:pic>
        <p:nvPicPr>
          <p:cNvPr id="104" name="Picture 103">
            <a:extLst>
              <a:ext uri="{FF2B5EF4-FFF2-40B4-BE49-F238E27FC236}">
                <a16:creationId xmlns:a16="http://schemas.microsoft.com/office/drawing/2014/main" xmlns="" id="{E63E0246-014D-4159-925F-981FAC96AB0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71908" y="3045455"/>
            <a:ext cx="1034092" cy="559670"/>
          </a:xfrm>
          <a:prstGeom prst="rect">
            <a:avLst/>
          </a:prstGeom>
        </p:spPr>
      </p:pic>
      <p:pic>
        <p:nvPicPr>
          <p:cNvPr id="105" name="Picture 104">
            <a:extLst>
              <a:ext uri="{FF2B5EF4-FFF2-40B4-BE49-F238E27FC236}">
                <a16:creationId xmlns:a16="http://schemas.microsoft.com/office/drawing/2014/main" xmlns="" id="{C740044B-1905-444D-8553-B5B1E29E575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44522" y="4342100"/>
            <a:ext cx="1034092" cy="559670"/>
          </a:xfrm>
          <a:prstGeom prst="rect">
            <a:avLst/>
          </a:prstGeom>
        </p:spPr>
      </p:pic>
      <p:pic>
        <p:nvPicPr>
          <p:cNvPr id="106" name="Picture 105">
            <a:extLst>
              <a:ext uri="{FF2B5EF4-FFF2-40B4-BE49-F238E27FC236}">
                <a16:creationId xmlns:a16="http://schemas.microsoft.com/office/drawing/2014/main" xmlns="" id="{9D044BF9-E3CF-412C-9AA1-4E731A58378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71408" y="5566373"/>
            <a:ext cx="1034092" cy="559670"/>
          </a:xfrm>
          <a:prstGeom prst="rect">
            <a:avLst/>
          </a:prstGeom>
        </p:spPr>
      </p:pic>
      <p:pic>
        <p:nvPicPr>
          <p:cNvPr id="108" name="Picture 107">
            <a:extLst>
              <a:ext uri="{FF2B5EF4-FFF2-40B4-BE49-F238E27FC236}">
                <a16:creationId xmlns:a16="http://schemas.microsoft.com/office/drawing/2014/main" xmlns="" id="{041EBBBD-AFBF-4C30-BA48-284FAFE9871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36640" y="4602038"/>
            <a:ext cx="918061" cy="433509"/>
          </a:xfrm>
          <a:prstGeom prst="rect">
            <a:avLst/>
          </a:prstGeom>
        </p:spPr>
      </p:pic>
      <p:pic>
        <p:nvPicPr>
          <p:cNvPr id="109" name="Picture 108">
            <a:extLst>
              <a:ext uri="{FF2B5EF4-FFF2-40B4-BE49-F238E27FC236}">
                <a16:creationId xmlns:a16="http://schemas.microsoft.com/office/drawing/2014/main" xmlns="" id="{09C08630-3305-434E-90C6-2C7F6357712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11140" y="5944901"/>
            <a:ext cx="918061" cy="433509"/>
          </a:xfrm>
          <a:prstGeom prst="rect">
            <a:avLst/>
          </a:prstGeom>
        </p:spPr>
      </p:pic>
      <p:pic>
        <p:nvPicPr>
          <p:cNvPr id="110" name="Picture 109">
            <a:extLst>
              <a:ext uri="{FF2B5EF4-FFF2-40B4-BE49-F238E27FC236}">
                <a16:creationId xmlns:a16="http://schemas.microsoft.com/office/drawing/2014/main" xmlns="" id="{FAC05C66-B1A2-4B99-8D70-1E84AA81321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96757" y="3483876"/>
            <a:ext cx="918061" cy="433509"/>
          </a:xfrm>
          <a:prstGeom prst="rect">
            <a:avLst/>
          </a:prstGeom>
        </p:spPr>
      </p:pic>
      <p:pic>
        <p:nvPicPr>
          <p:cNvPr id="111" name="Picture 110">
            <a:extLst>
              <a:ext uri="{FF2B5EF4-FFF2-40B4-BE49-F238E27FC236}">
                <a16:creationId xmlns:a16="http://schemas.microsoft.com/office/drawing/2014/main" xmlns="" id="{45E42C2B-B119-46FF-B59D-B3D2CB255EA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28631" y="2201214"/>
            <a:ext cx="918061" cy="433509"/>
          </a:xfrm>
          <a:prstGeom prst="rect">
            <a:avLst/>
          </a:prstGeom>
        </p:spPr>
      </p:pic>
      <p:pic>
        <p:nvPicPr>
          <p:cNvPr id="112" name="Picture 111">
            <a:extLst>
              <a:ext uri="{FF2B5EF4-FFF2-40B4-BE49-F238E27FC236}">
                <a16:creationId xmlns:a16="http://schemas.microsoft.com/office/drawing/2014/main" xmlns="" id="{8A03E30F-7A46-4F2F-A150-CA6A2C63F0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6884" y="2468034"/>
            <a:ext cx="794156" cy="446713"/>
          </a:xfrm>
          <a:prstGeom prst="rect">
            <a:avLst/>
          </a:prstGeom>
        </p:spPr>
      </p:pic>
      <p:pic>
        <p:nvPicPr>
          <p:cNvPr id="113" name="Picture 112">
            <a:extLst>
              <a:ext uri="{FF2B5EF4-FFF2-40B4-BE49-F238E27FC236}">
                <a16:creationId xmlns:a16="http://schemas.microsoft.com/office/drawing/2014/main" xmlns="" id="{ED262658-E1A4-4062-BAD2-770A3A6EDF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9661" y="4901770"/>
            <a:ext cx="794156" cy="446713"/>
          </a:xfrm>
          <a:prstGeom prst="rect">
            <a:avLst/>
          </a:prstGeom>
        </p:spPr>
      </p:pic>
      <p:pic>
        <p:nvPicPr>
          <p:cNvPr id="114" name="Picture 113">
            <a:extLst>
              <a:ext uri="{FF2B5EF4-FFF2-40B4-BE49-F238E27FC236}">
                <a16:creationId xmlns:a16="http://schemas.microsoft.com/office/drawing/2014/main" xmlns="" id="{0A28E205-677D-4DDF-AFDA-04DA71D761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6001" y="1056382"/>
            <a:ext cx="893426" cy="446713"/>
          </a:xfrm>
          <a:prstGeom prst="rect">
            <a:avLst/>
          </a:prstGeom>
        </p:spPr>
      </p:pic>
      <p:pic>
        <p:nvPicPr>
          <p:cNvPr id="115" name="Picture 114">
            <a:extLst>
              <a:ext uri="{FF2B5EF4-FFF2-40B4-BE49-F238E27FC236}">
                <a16:creationId xmlns:a16="http://schemas.microsoft.com/office/drawing/2014/main" xmlns="" id="{6A8C842C-091C-4ED1-BB12-C4B4A288F3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97913" y="3579837"/>
            <a:ext cx="893426" cy="446713"/>
          </a:xfrm>
          <a:prstGeom prst="rect">
            <a:avLst/>
          </a:prstGeom>
        </p:spPr>
      </p:pic>
      <p:pic>
        <p:nvPicPr>
          <p:cNvPr id="116" name="Picture 115">
            <a:extLst>
              <a:ext uri="{FF2B5EF4-FFF2-40B4-BE49-F238E27FC236}">
                <a16:creationId xmlns:a16="http://schemas.microsoft.com/office/drawing/2014/main" xmlns="" id="{A4663C53-297F-4F7C-AA98-9AA1D1BB3B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8142" y="6126043"/>
            <a:ext cx="893426" cy="446713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xmlns="" id="{D6FBA4D5-3D8E-4F11-9594-BC760522AAE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908318" y="718230"/>
            <a:ext cx="1034092" cy="581677"/>
          </a:xfrm>
          <a:prstGeom prst="rect">
            <a:avLst/>
          </a:prstGeom>
        </p:spPr>
      </p:pic>
      <p:pic>
        <p:nvPicPr>
          <p:cNvPr id="117" name="Picture 116">
            <a:extLst>
              <a:ext uri="{FF2B5EF4-FFF2-40B4-BE49-F238E27FC236}">
                <a16:creationId xmlns:a16="http://schemas.microsoft.com/office/drawing/2014/main" xmlns="" id="{5C382D41-05E4-4B6D-A209-0F7CEFE9841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905076" y="1764901"/>
            <a:ext cx="1034092" cy="581677"/>
          </a:xfrm>
          <a:prstGeom prst="rect">
            <a:avLst/>
          </a:prstGeom>
        </p:spPr>
      </p:pic>
      <p:pic>
        <p:nvPicPr>
          <p:cNvPr id="118" name="Picture 117">
            <a:extLst>
              <a:ext uri="{FF2B5EF4-FFF2-40B4-BE49-F238E27FC236}">
                <a16:creationId xmlns:a16="http://schemas.microsoft.com/office/drawing/2014/main" xmlns="" id="{48607353-5362-47F1-9861-37959F0A238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915569" y="3042871"/>
            <a:ext cx="1034092" cy="581677"/>
          </a:xfrm>
          <a:prstGeom prst="rect">
            <a:avLst/>
          </a:prstGeom>
        </p:spPr>
      </p:pic>
      <p:pic>
        <p:nvPicPr>
          <p:cNvPr id="119" name="Picture 118">
            <a:extLst>
              <a:ext uri="{FF2B5EF4-FFF2-40B4-BE49-F238E27FC236}">
                <a16:creationId xmlns:a16="http://schemas.microsoft.com/office/drawing/2014/main" xmlns="" id="{40F05E26-9D4A-473D-9E3A-3B31162C200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919187" y="4342100"/>
            <a:ext cx="1034092" cy="581677"/>
          </a:xfrm>
          <a:prstGeom prst="rect">
            <a:avLst/>
          </a:prstGeom>
        </p:spPr>
      </p:pic>
      <p:pic>
        <p:nvPicPr>
          <p:cNvPr id="120" name="Picture 119">
            <a:extLst>
              <a:ext uri="{FF2B5EF4-FFF2-40B4-BE49-F238E27FC236}">
                <a16:creationId xmlns:a16="http://schemas.microsoft.com/office/drawing/2014/main" xmlns="" id="{03B6AB6A-F0DE-4560-B220-5FEE92C846B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891909" y="5590706"/>
            <a:ext cx="1034092" cy="581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2663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152</TotalTime>
  <Words>68</Words>
  <Application>Microsoft Office PowerPoint</Application>
  <PresentationFormat>A4 Paper (210x297 mm)</PresentationFormat>
  <Paragraphs>101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Elizabeth Nevell</dc:creator>
  <cp:lastModifiedBy>Tina Peluso</cp:lastModifiedBy>
  <cp:revision>22</cp:revision>
  <dcterms:created xsi:type="dcterms:W3CDTF">2020-03-19T12:38:14Z</dcterms:created>
  <dcterms:modified xsi:type="dcterms:W3CDTF">2021-01-05T15:12:47Z</dcterms:modified>
</cp:coreProperties>
</file>