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1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3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05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77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73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0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33EC-9852-4229-A400-8C763F14B069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30A1-99BB-4F99-BE27-5D76197C4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0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9" y="5949280"/>
            <a:ext cx="8137168" cy="432048"/>
          </a:xfrm>
        </p:spPr>
        <p:txBody>
          <a:bodyPr>
            <a:normAutofit fontScale="92500"/>
          </a:bodyPr>
          <a:lstStyle/>
          <a:p>
            <a:r>
              <a:rPr lang="en-GB" sz="2400" dirty="0" smtClean="0"/>
              <a:t>The children can use this card as a prompt for writing  their sounds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520617" y="260647"/>
            <a:ext cx="4248472" cy="113103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tx1"/>
                </a:solidFill>
              </a:rPr>
              <a:t>Friday</a:t>
            </a:r>
            <a:endParaRPr lang="en-GB" sz="60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3" t="27316" r="21950" b="7539"/>
          <a:stretch/>
        </p:blipFill>
        <p:spPr bwMode="auto">
          <a:xfrm>
            <a:off x="0" y="1556792"/>
            <a:ext cx="882047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06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1" t="12143" r="12653" b="12347"/>
          <a:stretch/>
        </p:blipFill>
        <p:spPr>
          <a:xfrm>
            <a:off x="451856" y="476672"/>
            <a:ext cx="8008575" cy="590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8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88640"/>
            <a:ext cx="8424936" cy="6432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ust do  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8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oi</a:t>
            </a:r>
            <a:endParaRPr lang="en-US" sz="88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Introduce ‘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oi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 sound</a:t>
            </a:r>
          </a:p>
          <a:p>
            <a:pPr algn="ctr"/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Say the sound, do the action</a:t>
            </a:r>
            <a:endParaRPr lang="en-US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US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Listen to the sounds as the adult says the words  </a:t>
            </a:r>
            <a:r>
              <a:rPr lang="en-GB" sz="3600" dirty="0" smtClean="0">
                <a:latin typeface="Comic Sans MS" panose="030F0702030302020204" pitchFamily="66" charset="0"/>
              </a:rPr>
              <a:t>boil, coil, coin, foil, join, oil, poison, soil, tinfoil, toil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Write </a:t>
            </a:r>
            <a:r>
              <a:rPr lang="en-GB" sz="2000" dirty="0">
                <a:latin typeface="Comic Sans MS" panose="030F0702030302020204" pitchFamily="66" charset="0"/>
              </a:rPr>
              <a:t>the </a:t>
            </a:r>
            <a:r>
              <a:rPr lang="en-GB" sz="2000" dirty="0" smtClean="0">
                <a:latin typeface="Comic Sans MS" panose="030F0702030302020204" pitchFamily="66" charset="0"/>
              </a:rPr>
              <a:t>words on cards  </a:t>
            </a:r>
            <a:r>
              <a:rPr lang="en-GB" sz="2000" dirty="0">
                <a:latin typeface="Comic Sans MS" panose="030F0702030302020204" pitchFamily="66" charset="0"/>
              </a:rPr>
              <a:t>and </a:t>
            </a:r>
            <a:r>
              <a:rPr lang="en-GB" sz="2000" dirty="0" smtClean="0">
                <a:latin typeface="Comic Sans MS" panose="030F0702030302020204" pitchFamily="66" charset="0"/>
              </a:rPr>
              <a:t>encourage </a:t>
            </a:r>
            <a:r>
              <a:rPr lang="en-GB" sz="2000" dirty="0">
                <a:latin typeface="Comic Sans MS" panose="030F0702030302020204" pitchFamily="66" charset="0"/>
              </a:rPr>
              <a:t>your </a:t>
            </a:r>
            <a:r>
              <a:rPr lang="en-GB" sz="2000" dirty="0" smtClean="0">
                <a:latin typeface="Comic Sans MS" panose="030F0702030302020204" pitchFamily="66" charset="0"/>
              </a:rPr>
              <a:t>child to read them independently.</a:t>
            </a:r>
            <a:endParaRPr lang="en-GB" sz="1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AutoShape 4" descr="Plastic Bottles Caps - Buy Bottle Caps For Bows,Plastic Caps F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6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8" descr="Free Mop Cliparts, Download Free Clip Art, Free Clip Art on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AutoShape 10" descr="Mop Clipart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1" t="12143" r="12653" b="12347"/>
          <a:stretch/>
        </p:blipFill>
        <p:spPr>
          <a:xfrm>
            <a:off x="5907323" y="312737"/>
            <a:ext cx="2780289" cy="268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1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Should do </a:t>
            </a:r>
          </a:p>
          <a:p>
            <a:pPr algn="ctr"/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    Introduce the sound </a:t>
            </a:r>
            <a:r>
              <a:rPr lang="en-GB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‘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oi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’</a:t>
            </a:r>
            <a:endParaRPr lang="en-GB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Say the sound, do the action  and write it down. </a:t>
            </a: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Hear the sound in the words: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boil, coil, coin, foil, join, oil, poison, soil, tinfoil, toil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to read </a:t>
            </a:r>
            <a:r>
              <a:rPr lang="en-GB" sz="2000" dirty="0" smtClean="0">
                <a:latin typeface="Comic Sans MS" panose="030F0702030302020204" pitchFamily="66" charset="0"/>
              </a:rPr>
              <a:t>them, </a:t>
            </a:r>
            <a:r>
              <a:rPr lang="en-GB" sz="2000" dirty="0" smtClean="0">
                <a:latin typeface="Comic Sans MS" panose="030F0702030302020204" pitchFamily="66" charset="0"/>
              </a:rPr>
              <a:t>blending carefully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Look in books together to spot any more </a:t>
            </a:r>
            <a:r>
              <a:rPr lang="en-GB" sz="3200" dirty="0" smtClean="0">
                <a:latin typeface="Comic Sans MS" panose="030F0702030302020204" pitchFamily="66" charset="0"/>
              </a:rPr>
              <a:t>‘ow’ </a:t>
            </a:r>
            <a:r>
              <a:rPr lang="en-GB" sz="2000" dirty="0" smtClean="0">
                <a:latin typeface="Comic Sans MS" panose="030F0702030302020204" pitchFamily="66" charset="0"/>
              </a:rPr>
              <a:t>words.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sz="2000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1" t="12143" r="12653" b="12347"/>
          <a:stretch/>
        </p:blipFill>
        <p:spPr>
          <a:xfrm>
            <a:off x="5724128" y="312738"/>
            <a:ext cx="2963484" cy="181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4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0"/>
            <a:ext cx="86409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Could </a:t>
            </a:r>
            <a:r>
              <a:rPr lang="en-GB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do </a:t>
            </a:r>
            <a:endParaRPr lang="en-GB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</a:t>
            </a:r>
            <a:r>
              <a:rPr lang="en-GB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oi</a:t>
            </a:r>
            <a:endParaRPr lang="en-GB" sz="3200" b="1" u="sng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    Introduce </a:t>
            </a:r>
            <a:r>
              <a:rPr lang="en-GB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the sound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‘oi’   </a:t>
            </a:r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                     Practise the sound and song            </a:t>
            </a:r>
          </a:p>
          <a:p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Introduce the words below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children should  read them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3600" dirty="0">
                <a:latin typeface="Comic Sans MS" panose="030F0702030302020204" pitchFamily="66" charset="0"/>
              </a:rPr>
              <a:t>boil, coil, coin, foil, join, oil, poison, soil, tinfoil, toil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Add others you may know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Write one of the above words in a sentence.</a:t>
            </a:r>
          </a:p>
          <a:p>
            <a:pPr algn="ctr"/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E.g. </a:t>
            </a:r>
            <a:r>
              <a:rPr lang="en-GB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anose="030F0702030302020204" pitchFamily="66" charset="0"/>
              </a:rPr>
              <a:t>The soil is brown and wet.</a:t>
            </a:r>
            <a:endParaRPr lang="en-GB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anose="030F0702030302020204" pitchFamily="66" charset="0"/>
            </a:endParaRPr>
          </a:p>
          <a:p>
            <a:pPr algn="ctr"/>
            <a:endParaRPr lang="en-GB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  <a:p>
            <a:pPr algn="ctr"/>
            <a:r>
              <a:rPr lang="en-GB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anose="030F0702030302020204" pitchFamily="66" charset="0"/>
              </a:rPr>
              <a:t>   </a:t>
            </a:r>
            <a:endParaRPr lang="en-GB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1" t="12143" r="12653" b="12347"/>
          <a:stretch/>
        </p:blipFill>
        <p:spPr>
          <a:xfrm>
            <a:off x="6073220" y="312738"/>
            <a:ext cx="2614392" cy="210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209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Sanders</dc:creator>
  <cp:lastModifiedBy>Sharna Archer</cp:lastModifiedBy>
  <cp:revision>28</cp:revision>
  <dcterms:created xsi:type="dcterms:W3CDTF">2020-04-22T13:15:28Z</dcterms:created>
  <dcterms:modified xsi:type="dcterms:W3CDTF">2021-01-04T13:41:30Z</dcterms:modified>
</cp:coreProperties>
</file>