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1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3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0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05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7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3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0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269" y="5949280"/>
            <a:ext cx="8137168" cy="432048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The children can use this card as a prompt for writing  their sounds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520617" y="260647"/>
            <a:ext cx="4248472" cy="11310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tx1"/>
                </a:solidFill>
              </a:rPr>
              <a:t>Thursday</a:t>
            </a:r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3" t="27316" r="21950" b="7539"/>
          <a:stretch/>
        </p:blipFill>
        <p:spPr bwMode="auto">
          <a:xfrm>
            <a:off x="0" y="1556792"/>
            <a:ext cx="882047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0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88640"/>
            <a:ext cx="8424936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ust do  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8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ow</a:t>
            </a:r>
            <a:endParaRPr lang="en-US" sz="8800" b="1" u="sng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Introduce ‘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ow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‘ sound</a:t>
            </a:r>
          </a:p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Say the sound, do the action</a:t>
            </a:r>
            <a:endParaRPr lang="en-U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US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Listen to the sounds as the adult says the words  </a:t>
            </a:r>
            <a:r>
              <a:rPr lang="en-GB" sz="3600" dirty="0" smtClean="0">
                <a:latin typeface="Comic Sans MS" panose="030F0702030302020204" pitchFamily="66" charset="0"/>
              </a:rPr>
              <a:t>now, down, how, town, bow, cow, clown, owl, towel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Write </a:t>
            </a:r>
            <a:r>
              <a:rPr lang="en-GB" sz="2000" dirty="0">
                <a:latin typeface="Comic Sans MS" panose="030F0702030302020204" pitchFamily="66" charset="0"/>
              </a:rPr>
              <a:t>the </a:t>
            </a:r>
            <a:r>
              <a:rPr lang="en-GB" sz="2000" dirty="0" smtClean="0">
                <a:latin typeface="Comic Sans MS" panose="030F0702030302020204" pitchFamily="66" charset="0"/>
              </a:rPr>
              <a:t>words on cards  </a:t>
            </a:r>
            <a:r>
              <a:rPr lang="en-GB" sz="2000" dirty="0">
                <a:latin typeface="Comic Sans MS" panose="030F0702030302020204" pitchFamily="66" charset="0"/>
              </a:rPr>
              <a:t>and </a:t>
            </a:r>
            <a:r>
              <a:rPr lang="en-GB" sz="2000" dirty="0" smtClean="0">
                <a:latin typeface="Comic Sans MS" panose="030F0702030302020204" pitchFamily="66" charset="0"/>
              </a:rPr>
              <a:t>encourage </a:t>
            </a:r>
            <a:r>
              <a:rPr lang="en-GB" sz="2000" dirty="0">
                <a:latin typeface="Comic Sans MS" panose="030F0702030302020204" pitchFamily="66" charset="0"/>
              </a:rPr>
              <a:t>your </a:t>
            </a:r>
            <a:r>
              <a:rPr lang="en-GB" sz="2000" dirty="0" smtClean="0">
                <a:latin typeface="Comic Sans MS" panose="030F0702030302020204" pitchFamily="66" charset="0"/>
              </a:rPr>
              <a:t>child to read them independently.</a:t>
            </a:r>
            <a:endParaRPr lang="en-GB" sz="1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AutoShape 4" descr="Plastic Bottles Caps - Buy Bottle Caps For Bows,Plastic Caps F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6" descr="Free Mop Cliparts, Download Free Clip Art, Free Clip Art o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8" descr="Free Mop Cliparts, Download Free Clip Art, Free Clip Art on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10" descr="Mop Clipart 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129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Should do </a:t>
            </a:r>
          </a:p>
          <a:p>
            <a:pPr algn="ctr"/>
            <a:endParaRPr lang="en-GB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     Introduce the sound </a:t>
            </a:r>
            <a:r>
              <a:rPr lang="en-GB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‘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ow’</a:t>
            </a:r>
            <a:endParaRPr lang="en-GB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Say the sound, do the action  and write it down. 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Hear the sound in the words:</a:t>
            </a:r>
          </a:p>
          <a:p>
            <a:pPr algn="ctr"/>
            <a:r>
              <a:rPr lang="en-GB" sz="3600" dirty="0">
                <a:latin typeface="Comic Sans MS" panose="030F0702030302020204" pitchFamily="66" charset="0"/>
              </a:rPr>
              <a:t>now, down, how, town, bow, cow, clown, owl, towel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Children to read </a:t>
            </a:r>
            <a:r>
              <a:rPr lang="en-GB" sz="2000" dirty="0" smtClean="0">
                <a:latin typeface="Comic Sans MS" panose="030F0702030302020204" pitchFamily="66" charset="0"/>
              </a:rPr>
              <a:t>them, </a:t>
            </a:r>
            <a:r>
              <a:rPr lang="en-GB" sz="2000" dirty="0" smtClean="0">
                <a:latin typeface="Comic Sans MS" panose="030F0702030302020204" pitchFamily="66" charset="0"/>
              </a:rPr>
              <a:t>blending carefully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Look in books together to spot any more </a:t>
            </a:r>
            <a:r>
              <a:rPr lang="en-GB" sz="3200" dirty="0" smtClean="0">
                <a:latin typeface="Comic Sans MS" panose="030F0702030302020204" pitchFamily="66" charset="0"/>
              </a:rPr>
              <a:t>‘ow’ </a:t>
            </a:r>
            <a:r>
              <a:rPr lang="en-GB" sz="2000" dirty="0" smtClean="0">
                <a:latin typeface="Comic Sans MS" panose="030F0702030302020204" pitchFamily="66" charset="0"/>
              </a:rPr>
              <a:t>words.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0"/>
            <a:ext cx="864096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Could </a:t>
            </a:r>
            <a:r>
              <a:rPr lang="en-GB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do </a:t>
            </a:r>
            <a:endParaRPr lang="en-GB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</a:t>
            </a:r>
            <a:r>
              <a:rPr lang="en-GB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ow</a:t>
            </a:r>
            <a:endParaRPr lang="en-GB" sz="3200" b="1" u="sng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                       Introduce </a:t>
            </a:r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the sound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‘ow’   </a:t>
            </a:r>
            <a:endParaRPr lang="en-GB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                   Practise the sound and song            </a:t>
            </a:r>
          </a:p>
          <a:p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Introduce the words below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children should  read them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3600" dirty="0">
                <a:latin typeface="Comic Sans MS" panose="030F0702030302020204" pitchFamily="66" charset="0"/>
              </a:rPr>
              <a:t>n</a:t>
            </a:r>
            <a:r>
              <a:rPr lang="en-GB" sz="3600" dirty="0" smtClean="0">
                <a:latin typeface="Comic Sans MS" panose="030F0702030302020204" pitchFamily="66" charset="0"/>
              </a:rPr>
              <a:t>ow</a:t>
            </a:r>
            <a:r>
              <a:rPr lang="en-GB" sz="3600" dirty="0">
                <a:latin typeface="Comic Sans MS" panose="030F0702030302020204" pitchFamily="66" charset="0"/>
              </a:rPr>
              <a:t>, down, how, town, bow, cow, clown, owl, </a:t>
            </a:r>
            <a:r>
              <a:rPr lang="en-GB" sz="3600" dirty="0" smtClean="0">
                <a:latin typeface="Comic Sans MS" panose="030F0702030302020204" pitchFamily="66" charset="0"/>
              </a:rPr>
              <a:t>towel, frown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Add others you may know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GB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Write one of the above words in a sentence.</a:t>
            </a: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E.g.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The clown had a red hat.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en-GB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 </a:t>
            </a:r>
            <a:endParaRPr lang="en-GB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205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Sanders</dc:creator>
  <cp:lastModifiedBy>Sharna Archer</cp:lastModifiedBy>
  <cp:revision>27</cp:revision>
  <dcterms:created xsi:type="dcterms:W3CDTF">2020-04-22T13:15:28Z</dcterms:created>
  <dcterms:modified xsi:type="dcterms:W3CDTF">2021-01-04T13:27:47Z</dcterms:modified>
</cp:coreProperties>
</file>